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9"/>
  </p:notesMasterIdLst>
  <p:handoutMasterIdLst>
    <p:handoutMasterId r:id="rId20"/>
  </p:handoutMasterIdLst>
  <p:sldIdLst>
    <p:sldId id="261" r:id="rId2"/>
    <p:sldId id="388" r:id="rId3"/>
    <p:sldId id="397" r:id="rId4"/>
    <p:sldId id="398" r:id="rId5"/>
    <p:sldId id="389" r:id="rId6"/>
    <p:sldId id="336" r:id="rId7"/>
    <p:sldId id="391" r:id="rId8"/>
    <p:sldId id="400" r:id="rId9"/>
    <p:sldId id="399" r:id="rId10"/>
    <p:sldId id="396" r:id="rId11"/>
    <p:sldId id="392" r:id="rId12"/>
    <p:sldId id="394" r:id="rId13"/>
    <p:sldId id="395" r:id="rId14"/>
    <p:sldId id="401" r:id="rId15"/>
    <p:sldId id="380" r:id="rId16"/>
    <p:sldId id="383" r:id="rId17"/>
    <p:sldId id="393" r:id="rId18"/>
  </p:sldIdLst>
  <p:sldSz cx="9144000" cy="6858000" type="screen4x3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fes, Perre" initials="R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14" autoAdjust="0"/>
  </p:normalViewPr>
  <p:slideViewPr>
    <p:cSldViewPr>
      <p:cViewPr>
        <p:scale>
          <a:sx n="80" d="100"/>
          <a:sy n="80" d="100"/>
        </p:scale>
        <p:origin x="-2520" y="-864"/>
      </p:cViewPr>
      <p:guideLst>
        <p:guide orient="horz" pos="1013"/>
        <p:guide orient="horz" pos="3871"/>
        <p:guide pos="2880"/>
        <p:guide pos="310"/>
        <p:guide pos="5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7F393C-6EC8-45EA-8A7B-CAE425F76153}" type="datetimeFigureOut">
              <a:rPr lang="nl-NL" smtClean="0"/>
              <a:pPr/>
              <a:t>12-4-2018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57E2F9-E7B3-403F-BF57-C22921875C4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8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12-4-2018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7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met ruimte voor eige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 userDrawn="1"/>
        </p:nvGrpSpPr>
        <p:grpSpPr>
          <a:xfrm>
            <a:off x="0" y="0"/>
            <a:ext cx="2746375" cy="6858000"/>
            <a:chOff x="0" y="0"/>
            <a:chExt cx="2746375" cy="6858000"/>
          </a:xfrm>
        </p:grpSpPr>
        <p:sp>
          <p:nvSpPr>
            <p:cNvPr id="30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" name="Groep 8"/>
            <p:cNvGrpSpPr/>
            <p:nvPr userDrawn="1"/>
          </p:nvGrpSpPr>
          <p:grpSpPr>
            <a:xfrm>
              <a:off x="182563" y="163513"/>
              <a:ext cx="2563812" cy="1447800"/>
              <a:chOff x="182563" y="163513"/>
              <a:chExt cx="2563812" cy="1447800"/>
            </a:xfrm>
          </p:grpSpPr>
          <p:sp>
            <p:nvSpPr>
              <p:cNvPr id="10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Freeform 10"/>
              <p:cNvSpPr>
                <a:spLocks noSelect="1"/>
              </p:cNvSpPr>
              <p:nvPr/>
            </p:nvSpPr>
            <p:spPr bwMode="auto">
              <a:xfrm>
                <a:off x="1031875" y="184151"/>
                <a:ext cx="214313" cy="241300"/>
              </a:xfrm>
              <a:custGeom>
                <a:avLst/>
                <a:gdLst/>
                <a:ahLst/>
                <a:cxnLst>
                  <a:cxn ang="0">
                    <a:pos x="966" y="976"/>
                  </a:cxn>
                  <a:cxn ang="0">
                    <a:pos x="542" y="1077"/>
                  </a:cxn>
                  <a:cxn ang="0">
                    <a:pos x="0" y="543"/>
                  </a:cxn>
                  <a:cxn ang="0">
                    <a:pos x="542" y="0"/>
                  </a:cxn>
                  <a:cxn ang="0">
                    <a:pos x="946" y="129"/>
                  </a:cxn>
                  <a:cxn ang="0">
                    <a:pos x="811" y="265"/>
                  </a:cxn>
                  <a:cxn ang="0">
                    <a:pos x="543" y="165"/>
                  </a:cxn>
                  <a:cxn ang="0">
                    <a:pos x="191" y="531"/>
                  </a:cxn>
                  <a:cxn ang="0">
                    <a:pos x="543" y="912"/>
                  </a:cxn>
                  <a:cxn ang="0">
                    <a:pos x="784" y="859"/>
                  </a:cxn>
                  <a:cxn ang="0">
                    <a:pos x="784" y="617"/>
                  </a:cxn>
                  <a:cxn ang="0">
                    <a:pos x="574" y="617"/>
                  </a:cxn>
                  <a:cxn ang="0">
                    <a:pos x="574" y="452"/>
                  </a:cxn>
                  <a:cxn ang="0">
                    <a:pos x="966" y="452"/>
                  </a:cxn>
                  <a:cxn ang="0">
                    <a:pos x="966" y="976"/>
                  </a:cxn>
                </a:cxnLst>
                <a:rect l="0" t="0" r="r" b="b"/>
                <a:pathLst>
                  <a:path w="966" h="1077">
                    <a:moveTo>
                      <a:pt x="966" y="976"/>
                    </a:moveTo>
                    <a:cubicBezTo>
                      <a:pt x="842" y="1043"/>
                      <a:pt x="700" y="1077"/>
                      <a:pt x="542" y="1077"/>
                    </a:cubicBezTo>
                    <a:cubicBezTo>
                      <a:pt x="226" y="1077"/>
                      <a:pt x="0" y="863"/>
                      <a:pt x="0" y="543"/>
                    </a:cubicBezTo>
                    <a:cubicBezTo>
                      <a:pt x="0" y="214"/>
                      <a:pt x="226" y="0"/>
                      <a:pt x="542" y="0"/>
                    </a:cubicBezTo>
                    <a:cubicBezTo>
                      <a:pt x="698" y="0"/>
                      <a:pt x="839" y="33"/>
                      <a:pt x="946" y="129"/>
                    </a:cubicBezTo>
                    <a:cubicBezTo>
                      <a:pt x="811" y="265"/>
                      <a:pt x="811" y="265"/>
                      <a:pt x="811" y="265"/>
                    </a:cubicBezTo>
                    <a:cubicBezTo>
                      <a:pt x="746" y="201"/>
                      <a:pt x="646" y="165"/>
                      <a:pt x="543" y="165"/>
                    </a:cubicBezTo>
                    <a:cubicBezTo>
                      <a:pt x="332" y="165"/>
                      <a:pt x="191" y="327"/>
                      <a:pt x="191" y="531"/>
                    </a:cubicBezTo>
                    <a:cubicBezTo>
                      <a:pt x="191" y="750"/>
                      <a:pt x="332" y="912"/>
                      <a:pt x="543" y="912"/>
                    </a:cubicBezTo>
                    <a:cubicBezTo>
                      <a:pt x="636" y="912"/>
                      <a:pt x="720" y="895"/>
                      <a:pt x="784" y="859"/>
                    </a:cubicBezTo>
                    <a:cubicBezTo>
                      <a:pt x="784" y="617"/>
                      <a:pt x="784" y="617"/>
                      <a:pt x="784" y="617"/>
                    </a:cubicBezTo>
                    <a:cubicBezTo>
                      <a:pt x="574" y="617"/>
                      <a:pt x="574" y="617"/>
                      <a:pt x="574" y="617"/>
                    </a:cubicBezTo>
                    <a:cubicBezTo>
                      <a:pt x="574" y="452"/>
                      <a:pt x="574" y="452"/>
                      <a:pt x="574" y="452"/>
                    </a:cubicBezTo>
                    <a:cubicBezTo>
                      <a:pt x="966" y="452"/>
                      <a:pt x="966" y="452"/>
                      <a:pt x="966" y="452"/>
                    </a:cubicBezTo>
                    <a:lnTo>
                      <a:pt x="966" y="9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Freeform 11"/>
              <p:cNvSpPr>
                <a:spLocks noSelect="1" noEditPoints="1"/>
              </p:cNvSpPr>
              <p:nvPr/>
            </p:nvSpPr>
            <p:spPr bwMode="auto">
              <a:xfrm>
                <a:off x="1284288" y="260351"/>
                <a:ext cx="157163" cy="163513"/>
              </a:xfrm>
              <a:custGeom>
                <a:avLst/>
                <a:gdLst/>
                <a:ahLst/>
                <a:cxnLst>
                  <a:cxn ang="0">
                    <a:pos x="174" y="426"/>
                  </a:cxn>
                  <a:cxn ang="0">
                    <a:pos x="361" y="591"/>
                  </a:cxn>
                  <a:cxn ang="0">
                    <a:pos x="547" y="497"/>
                  </a:cxn>
                  <a:cxn ang="0">
                    <a:pos x="672" y="591"/>
                  </a:cxn>
                  <a:cxn ang="0">
                    <a:pos x="378" y="730"/>
                  </a:cxn>
                  <a:cxn ang="0">
                    <a:pos x="0" y="365"/>
                  </a:cxn>
                  <a:cxn ang="0">
                    <a:pos x="378" y="0"/>
                  </a:cxn>
                  <a:cxn ang="0">
                    <a:pos x="704" y="378"/>
                  </a:cxn>
                  <a:cxn ang="0">
                    <a:pos x="704" y="426"/>
                  </a:cxn>
                  <a:cxn ang="0">
                    <a:pos x="174" y="426"/>
                  </a:cxn>
                  <a:cxn ang="0">
                    <a:pos x="530" y="295"/>
                  </a:cxn>
                  <a:cxn ang="0">
                    <a:pos x="353" y="130"/>
                  </a:cxn>
                  <a:cxn ang="0">
                    <a:pos x="174" y="295"/>
                  </a:cxn>
                  <a:cxn ang="0">
                    <a:pos x="530" y="295"/>
                  </a:cxn>
                </a:cxnLst>
                <a:rect l="0" t="0" r="r" b="b"/>
                <a:pathLst>
                  <a:path w="704" h="730">
                    <a:moveTo>
                      <a:pt x="174" y="426"/>
                    </a:moveTo>
                    <a:cubicBezTo>
                      <a:pt x="185" y="528"/>
                      <a:pt x="263" y="591"/>
                      <a:pt x="361" y="591"/>
                    </a:cubicBezTo>
                    <a:cubicBezTo>
                      <a:pt x="447" y="591"/>
                      <a:pt x="504" y="550"/>
                      <a:pt x="547" y="497"/>
                    </a:cubicBezTo>
                    <a:cubicBezTo>
                      <a:pt x="672" y="591"/>
                      <a:pt x="672" y="591"/>
                      <a:pt x="672" y="591"/>
                    </a:cubicBezTo>
                    <a:cubicBezTo>
                      <a:pt x="591" y="691"/>
                      <a:pt x="488" y="730"/>
                      <a:pt x="378" y="730"/>
                    </a:cubicBezTo>
                    <a:cubicBezTo>
                      <a:pt x="168" y="730"/>
                      <a:pt x="0" y="583"/>
                      <a:pt x="0" y="365"/>
                    </a:cubicBezTo>
                    <a:cubicBezTo>
                      <a:pt x="0" y="146"/>
                      <a:pt x="168" y="0"/>
                      <a:pt x="378" y="0"/>
                    </a:cubicBezTo>
                    <a:cubicBezTo>
                      <a:pt x="572" y="0"/>
                      <a:pt x="704" y="136"/>
                      <a:pt x="704" y="378"/>
                    </a:cubicBezTo>
                    <a:cubicBezTo>
                      <a:pt x="704" y="426"/>
                      <a:pt x="704" y="426"/>
                      <a:pt x="704" y="426"/>
                    </a:cubicBezTo>
                    <a:lnTo>
                      <a:pt x="174" y="426"/>
                    </a:lnTo>
                    <a:close/>
                    <a:moveTo>
                      <a:pt x="530" y="295"/>
                    </a:moveTo>
                    <a:cubicBezTo>
                      <a:pt x="529" y="194"/>
                      <a:pt x="462" y="130"/>
                      <a:pt x="353" y="130"/>
                    </a:cubicBezTo>
                    <a:cubicBezTo>
                      <a:pt x="250" y="130"/>
                      <a:pt x="187" y="195"/>
                      <a:pt x="174" y="295"/>
                    </a:cubicBezTo>
                    <a:lnTo>
                      <a:pt x="530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12"/>
              <p:cNvSpPr>
                <a:spLocks noSelect="1"/>
              </p:cNvSpPr>
              <p:nvPr/>
            </p:nvSpPr>
            <p:spPr bwMode="auto">
              <a:xfrm>
                <a:off x="1476375" y="260351"/>
                <a:ext cx="239713" cy="1587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5" y="17"/>
                  </a:cxn>
                  <a:cxn ang="0">
                    <a:pos x="165" y="126"/>
                  </a:cxn>
                  <a:cxn ang="0">
                    <a:pos x="168" y="126"/>
                  </a:cxn>
                  <a:cxn ang="0">
                    <a:pos x="381" y="0"/>
                  </a:cxn>
                  <a:cxn ang="0">
                    <a:pos x="598" y="129"/>
                  </a:cxn>
                  <a:cxn ang="0">
                    <a:pos x="827" y="0"/>
                  </a:cxn>
                  <a:cxn ang="0">
                    <a:pos x="1078" y="298"/>
                  </a:cxn>
                  <a:cxn ang="0">
                    <a:pos x="1078" y="712"/>
                  </a:cxn>
                  <a:cxn ang="0">
                    <a:pos x="904" y="712"/>
                  </a:cxn>
                  <a:cxn ang="0">
                    <a:pos x="904" y="318"/>
                  </a:cxn>
                  <a:cxn ang="0">
                    <a:pos x="775" y="156"/>
                  </a:cxn>
                  <a:cxn ang="0">
                    <a:pos x="626" y="336"/>
                  </a:cxn>
                  <a:cxn ang="0">
                    <a:pos x="626" y="712"/>
                  </a:cxn>
                  <a:cxn ang="0">
                    <a:pos x="452" y="712"/>
                  </a:cxn>
                  <a:cxn ang="0">
                    <a:pos x="452" y="298"/>
                  </a:cxn>
                  <a:cxn ang="0">
                    <a:pos x="333" y="156"/>
                  </a:cxn>
                  <a:cxn ang="0">
                    <a:pos x="174" y="333"/>
                  </a:cxn>
                  <a:cxn ang="0">
                    <a:pos x="174" y="712"/>
                  </a:cxn>
                  <a:cxn ang="0">
                    <a:pos x="0" y="712"/>
                  </a:cxn>
                  <a:cxn ang="0">
                    <a:pos x="0" y="17"/>
                  </a:cxn>
                </a:cxnLst>
                <a:rect l="0" t="0" r="r" b="b"/>
                <a:pathLst>
                  <a:path w="1078" h="712">
                    <a:moveTo>
                      <a:pt x="0" y="17"/>
                    </a:move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98" y="61"/>
                      <a:pt x="265" y="0"/>
                      <a:pt x="381" y="0"/>
                    </a:cubicBezTo>
                    <a:cubicBezTo>
                      <a:pt x="488" y="0"/>
                      <a:pt x="562" y="42"/>
                      <a:pt x="598" y="129"/>
                    </a:cubicBezTo>
                    <a:cubicBezTo>
                      <a:pt x="649" y="40"/>
                      <a:pt x="723" y="0"/>
                      <a:pt x="827" y="0"/>
                    </a:cubicBezTo>
                    <a:cubicBezTo>
                      <a:pt x="1013" y="0"/>
                      <a:pt x="1078" y="132"/>
                      <a:pt x="1078" y="298"/>
                    </a:cubicBezTo>
                    <a:cubicBezTo>
                      <a:pt x="1078" y="712"/>
                      <a:pt x="1078" y="712"/>
                      <a:pt x="1078" y="712"/>
                    </a:cubicBezTo>
                    <a:cubicBezTo>
                      <a:pt x="904" y="712"/>
                      <a:pt x="904" y="712"/>
                      <a:pt x="904" y="712"/>
                    </a:cubicBezTo>
                    <a:cubicBezTo>
                      <a:pt x="904" y="318"/>
                      <a:pt x="904" y="318"/>
                      <a:pt x="904" y="318"/>
                    </a:cubicBezTo>
                    <a:cubicBezTo>
                      <a:pt x="904" y="231"/>
                      <a:pt x="878" y="156"/>
                      <a:pt x="775" y="156"/>
                    </a:cubicBezTo>
                    <a:cubicBezTo>
                      <a:pt x="666" y="156"/>
                      <a:pt x="626" y="246"/>
                      <a:pt x="626" y="336"/>
                    </a:cubicBezTo>
                    <a:cubicBezTo>
                      <a:pt x="626" y="712"/>
                      <a:pt x="626" y="712"/>
                      <a:pt x="626" y="712"/>
                    </a:cubicBezTo>
                    <a:cubicBezTo>
                      <a:pt x="452" y="712"/>
                      <a:pt x="452" y="712"/>
                      <a:pt x="452" y="712"/>
                    </a:cubicBezTo>
                    <a:cubicBezTo>
                      <a:pt x="452" y="298"/>
                      <a:pt x="452" y="298"/>
                      <a:pt x="452" y="298"/>
                    </a:cubicBezTo>
                    <a:cubicBezTo>
                      <a:pt x="452" y="213"/>
                      <a:pt x="417" y="156"/>
                      <a:pt x="333" y="156"/>
                    </a:cubicBezTo>
                    <a:cubicBezTo>
                      <a:pt x="219" y="156"/>
                      <a:pt x="174" y="240"/>
                      <a:pt x="174" y="333"/>
                    </a:cubicBezTo>
                    <a:cubicBezTo>
                      <a:pt x="174" y="712"/>
                      <a:pt x="174" y="712"/>
                      <a:pt x="174" y="712"/>
                    </a:cubicBezTo>
                    <a:cubicBezTo>
                      <a:pt x="0" y="712"/>
                      <a:pt x="0" y="712"/>
                      <a:pt x="0" y="71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3"/>
              <p:cNvSpPr>
                <a:spLocks noSelect="1" noEditPoints="1"/>
              </p:cNvSpPr>
              <p:nvPr/>
            </p:nvSpPr>
            <p:spPr bwMode="auto">
              <a:xfrm>
                <a:off x="1751013" y="260351"/>
                <a:ext cx="157163" cy="163513"/>
              </a:xfrm>
              <a:custGeom>
                <a:avLst/>
                <a:gdLst/>
                <a:ahLst/>
                <a:cxnLst>
                  <a:cxn ang="0">
                    <a:pos x="174" y="426"/>
                  </a:cxn>
                  <a:cxn ang="0">
                    <a:pos x="361" y="591"/>
                  </a:cxn>
                  <a:cxn ang="0">
                    <a:pos x="548" y="497"/>
                  </a:cxn>
                  <a:cxn ang="0">
                    <a:pos x="672" y="591"/>
                  </a:cxn>
                  <a:cxn ang="0">
                    <a:pos x="378" y="730"/>
                  </a:cxn>
                  <a:cxn ang="0">
                    <a:pos x="0" y="365"/>
                  </a:cxn>
                  <a:cxn ang="0">
                    <a:pos x="378" y="0"/>
                  </a:cxn>
                  <a:cxn ang="0">
                    <a:pos x="704" y="378"/>
                  </a:cxn>
                  <a:cxn ang="0">
                    <a:pos x="704" y="426"/>
                  </a:cxn>
                  <a:cxn ang="0">
                    <a:pos x="174" y="426"/>
                  </a:cxn>
                  <a:cxn ang="0">
                    <a:pos x="530" y="295"/>
                  </a:cxn>
                  <a:cxn ang="0">
                    <a:pos x="354" y="130"/>
                  </a:cxn>
                  <a:cxn ang="0">
                    <a:pos x="174" y="295"/>
                  </a:cxn>
                  <a:cxn ang="0">
                    <a:pos x="530" y="295"/>
                  </a:cxn>
                </a:cxnLst>
                <a:rect l="0" t="0" r="r" b="b"/>
                <a:pathLst>
                  <a:path w="704" h="730">
                    <a:moveTo>
                      <a:pt x="174" y="426"/>
                    </a:moveTo>
                    <a:cubicBezTo>
                      <a:pt x="185" y="528"/>
                      <a:pt x="264" y="591"/>
                      <a:pt x="361" y="591"/>
                    </a:cubicBezTo>
                    <a:cubicBezTo>
                      <a:pt x="448" y="591"/>
                      <a:pt x="504" y="550"/>
                      <a:pt x="548" y="497"/>
                    </a:cubicBezTo>
                    <a:cubicBezTo>
                      <a:pt x="672" y="591"/>
                      <a:pt x="672" y="591"/>
                      <a:pt x="672" y="591"/>
                    </a:cubicBezTo>
                    <a:cubicBezTo>
                      <a:pt x="591" y="691"/>
                      <a:pt x="488" y="730"/>
                      <a:pt x="378" y="730"/>
                    </a:cubicBezTo>
                    <a:cubicBezTo>
                      <a:pt x="168" y="730"/>
                      <a:pt x="0" y="583"/>
                      <a:pt x="0" y="365"/>
                    </a:cubicBezTo>
                    <a:cubicBezTo>
                      <a:pt x="0" y="146"/>
                      <a:pt x="168" y="0"/>
                      <a:pt x="378" y="0"/>
                    </a:cubicBezTo>
                    <a:cubicBezTo>
                      <a:pt x="572" y="0"/>
                      <a:pt x="704" y="136"/>
                      <a:pt x="704" y="378"/>
                    </a:cubicBezTo>
                    <a:cubicBezTo>
                      <a:pt x="704" y="426"/>
                      <a:pt x="704" y="426"/>
                      <a:pt x="704" y="426"/>
                    </a:cubicBezTo>
                    <a:lnTo>
                      <a:pt x="174" y="426"/>
                    </a:lnTo>
                    <a:close/>
                    <a:moveTo>
                      <a:pt x="530" y="295"/>
                    </a:moveTo>
                    <a:cubicBezTo>
                      <a:pt x="529" y="194"/>
                      <a:pt x="462" y="130"/>
                      <a:pt x="354" y="130"/>
                    </a:cubicBezTo>
                    <a:cubicBezTo>
                      <a:pt x="251" y="130"/>
                      <a:pt x="187" y="195"/>
                      <a:pt x="174" y="295"/>
                    </a:cubicBezTo>
                    <a:lnTo>
                      <a:pt x="530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4"/>
              <p:cNvSpPr>
                <a:spLocks noSelect="1" noEditPoints="1"/>
              </p:cNvSpPr>
              <p:nvPr/>
            </p:nvSpPr>
            <p:spPr bwMode="auto">
              <a:xfrm>
                <a:off x="1936750" y="260351"/>
                <a:ext cx="157163" cy="163513"/>
              </a:xfrm>
              <a:custGeom>
                <a:avLst/>
                <a:gdLst/>
                <a:ahLst/>
                <a:cxnLst>
                  <a:cxn ang="0">
                    <a:pos x="174" y="426"/>
                  </a:cxn>
                  <a:cxn ang="0">
                    <a:pos x="360" y="591"/>
                  </a:cxn>
                  <a:cxn ang="0">
                    <a:pos x="547" y="497"/>
                  </a:cxn>
                  <a:cxn ang="0">
                    <a:pos x="672" y="591"/>
                  </a:cxn>
                  <a:cxn ang="0">
                    <a:pos x="378" y="730"/>
                  </a:cxn>
                  <a:cxn ang="0">
                    <a:pos x="0" y="365"/>
                  </a:cxn>
                  <a:cxn ang="0">
                    <a:pos x="378" y="0"/>
                  </a:cxn>
                  <a:cxn ang="0">
                    <a:pos x="704" y="378"/>
                  </a:cxn>
                  <a:cxn ang="0">
                    <a:pos x="704" y="426"/>
                  </a:cxn>
                  <a:cxn ang="0">
                    <a:pos x="174" y="426"/>
                  </a:cxn>
                  <a:cxn ang="0">
                    <a:pos x="530" y="295"/>
                  </a:cxn>
                  <a:cxn ang="0">
                    <a:pos x="353" y="130"/>
                  </a:cxn>
                  <a:cxn ang="0">
                    <a:pos x="174" y="295"/>
                  </a:cxn>
                  <a:cxn ang="0">
                    <a:pos x="530" y="295"/>
                  </a:cxn>
                </a:cxnLst>
                <a:rect l="0" t="0" r="r" b="b"/>
                <a:pathLst>
                  <a:path w="704" h="730">
                    <a:moveTo>
                      <a:pt x="174" y="426"/>
                    </a:moveTo>
                    <a:cubicBezTo>
                      <a:pt x="185" y="528"/>
                      <a:pt x="263" y="591"/>
                      <a:pt x="360" y="591"/>
                    </a:cubicBezTo>
                    <a:cubicBezTo>
                      <a:pt x="447" y="591"/>
                      <a:pt x="504" y="550"/>
                      <a:pt x="547" y="497"/>
                    </a:cubicBezTo>
                    <a:cubicBezTo>
                      <a:pt x="672" y="591"/>
                      <a:pt x="672" y="591"/>
                      <a:pt x="672" y="591"/>
                    </a:cubicBezTo>
                    <a:cubicBezTo>
                      <a:pt x="591" y="691"/>
                      <a:pt x="488" y="730"/>
                      <a:pt x="378" y="730"/>
                    </a:cubicBezTo>
                    <a:cubicBezTo>
                      <a:pt x="168" y="730"/>
                      <a:pt x="0" y="583"/>
                      <a:pt x="0" y="365"/>
                    </a:cubicBezTo>
                    <a:cubicBezTo>
                      <a:pt x="0" y="146"/>
                      <a:pt x="168" y="0"/>
                      <a:pt x="378" y="0"/>
                    </a:cubicBezTo>
                    <a:cubicBezTo>
                      <a:pt x="572" y="0"/>
                      <a:pt x="704" y="136"/>
                      <a:pt x="704" y="378"/>
                    </a:cubicBezTo>
                    <a:cubicBezTo>
                      <a:pt x="704" y="426"/>
                      <a:pt x="704" y="426"/>
                      <a:pt x="704" y="426"/>
                    </a:cubicBezTo>
                    <a:lnTo>
                      <a:pt x="174" y="426"/>
                    </a:lnTo>
                    <a:close/>
                    <a:moveTo>
                      <a:pt x="530" y="295"/>
                    </a:moveTo>
                    <a:cubicBezTo>
                      <a:pt x="528" y="194"/>
                      <a:pt x="462" y="130"/>
                      <a:pt x="353" y="130"/>
                    </a:cubicBezTo>
                    <a:cubicBezTo>
                      <a:pt x="250" y="130"/>
                      <a:pt x="187" y="195"/>
                      <a:pt x="174" y="295"/>
                    </a:cubicBezTo>
                    <a:lnTo>
                      <a:pt x="530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5"/>
              <p:cNvSpPr>
                <a:spLocks noSelect="1"/>
              </p:cNvSpPr>
              <p:nvPr/>
            </p:nvSpPr>
            <p:spPr bwMode="auto">
              <a:xfrm>
                <a:off x="2128838" y="260351"/>
                <a:ext cx="142875" cy="1587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5" y="17"/>
                  </a:cxn>
                  <a:cxn ang="0">
                    <a:pos x="165" y="129"/>
                  </a:cxn>
                  <a:cxn ang="0">
                    <a:pos x="168" y="129"/>
                  </a:cxn>
                  <a:cxn ang="0">
                    <a:pos x="381" y="0"/>
                  </a:cxn>
                  <a:cxn ang="0">
                    <a:pos x="635" y="273"/>
                  </a:cxn>
                  <a:cxn ang="0">
                    <a:pos x="635" y="712"/>
                  </a:cxn>
                  <a:cxn ang="0">
                    <a:pos x="461" y="712"/>
                  </a:cxn>
                  <a:cxn ang="0">
                    <a:pos x="461" y="360"/>
                  </a:cxn>
                  <a:cxn ang="0">
                    <a:pos x="333" y="156"/>
                  </a:cxn>
                  <a:cxn ang="0">
                    <a:pos x="174" y="333"/>
                  </a:cxn>
                  <a:cxn ang="0">
                    <a:pos x="174" y="712"/>
                  </a:cxn>
                  <a:cxn ang="0">
                    <a:pos x="0" y="712"/>
                  </a:cxn>
                  <a:cxn ang="0">
                    <a:pos x="0" y="17"/>
                  </a:cxn>
                </a:cxnLst>
                <a:rect l="0" t="0" r="r" b="b"/>
                <a:pathLst>
                  <a:path w="635" h="712">
                    <a:moveTo>
                      <a:pt x="0" y="17"/>
                    </a:move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29"/>
                      <a:pt x="165" y="129"/>
                      <a:pt x="165" y="129"/>
                    </a:cubicBezTo>
                    <a:cubicBezTo>
                      <a:pt x="168" y="129"/>
                      <a:pt x="168" y="129"/>
                      <a:pt x="168" y="129"/>
                    </a:cubicBezTo>
                    <a:cubicBezTo>
                      <a:pt x="200" y="59"/>
                      <a:pt x="265" y="0"/>
                      <a:pt x="381" y="0"/>
                    </a:cubicBezTo>
                    <a:cubicBezTo>
                      <a:pt x="568" y="0"/>
                      <a:pt x="635" y="132"/>
                      <a:pt x="635" y="273"/>
                    </a:cubicBezTo>
                    <a:cubicBezTo>
                      <a:pt x="635" y="712"/>
                      <a:pt x="635" y="712"/>
                      <a:pt x="635" y="712"/>
                    </a:cubicBezTo>
                    <a:cubicBezTo>
                      <a:pt x="461" y="712"/>
                      <a:pt x="461" y="712"/>
                      <a:pt x="461" y="712"/>
                    </a:cubicBezTo>
                    <a:cubicBezTo>
                      <a:pt x="461" y="360"/>
                      <a:pt x="461" y="360"/>
                      <a:pt x="461" y="360"/>
                    </a:cubicBezTo>
                    <a:cubicBezTo>
                      <a:pt x="461" y="284"/>
                      <a:pt x="455" y="156"/>
                      <a:pt x="333" y="156"/>
                    </a:cubicBezTo>
                    <a:cubicBezTo>
                      <a:pt x="219" y="156"/>
                      <a:pt x="174" y="240"/>
                      <a:pt x="174" y="333"/>
                    </a:cubicBezTo>
                    <a:cubicBezTo>
                      <a:pt x="174" y="712"/>
                      <a:pt x="174" y="712"/>
                      <a:pt x="174" y="712"/>
                    </a:cubicBezTo>
                    <a:cubicBezTo>
                      <a:pt x="0" y="712"/>
                      <a:pt x="0" y="712"/>
                      <a:pt x="0" y="71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6"/>
              <p:cNvSpPr>
                <a:spLocks noSelect="1"/>
              </p:cNvSpPr>
              <p:nvPr/>
            </p:nvSpPr>
            <p:spPr bwMode="auto">
              <a:xfrm>
                <a:off x="2297113" y="219076"/>
                <a:ext cx="112713" cy="204788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0" y="201"/>
                  </a:cxn>
                  <a:cxn ang="0">
                    <a:pos x="143" y="201"/>
                  </a:cxn>
                  <a:cxn ang="0">
                    <a:pos x="143" y="0"/>
                  </a:cxn>
                  <a:cxn ang="0">
                    <a:pos x="317" y="0"/>
                  </a:cxn>
                  <a:cxn ang="0">
                    <a:pos x="317" y="201"/>
                  </a:cxn>
                  <a:cxn ang="0">
                    <a:pos x="508" y="201"/>
                  </a:cxn>
                  <a:cxn ang="0">
                    <a:pos x="508" y="349"/>
                  </a:cxn>
                  <a:cxn ang="0">
                    <a:pos x="317" y="349"/>
                  </a:cxn>
                  <a:cxn ang="0">
                    <a:pos x="317" y="653"/>
                  </a:cxn>
                  <a:cxn ang="0">
                    <a:pos x="414" y="766"/>
                  </a:cxn>
                  <a:cxn ang="0">
                    <a:pos x="508" y="744"/>
                  </a:cxn>
                  <a:cxn ang="0">
                    <a:pos x="508" y="891"/>
                  </a:cxn>
                  <a:cxn ang="0">
                    <a:pos x="371" y="914"/>
                  </a:cxn>
                  <a:cxn ang="0">
                    <a:pos x="143" y="668"/>
                  </a:cxn>
                  <a:cxn ang="0">
                    <a:pos x="143" y="349"/>
                  </a:cxn>
                  <a:cxn ang="0">
                    <a:pos x="0" y="349"/>
                  </a:cxn>
                </a:cxnLst>
                <a:rect l="0" t="0" r="r" b="b"/>
                <a:pathLst>
                  <a:path w="508" h="914">
                    <a:moveTo>
                      <a:pt x="0" y="349"/>
                    </a:moveTo>
                    <a:cubicBezTo>
                      <a:pt x="0" y="201"/>
                      <a:pt x="0" y="201"/>
                      <a:pt x="0" y="201"/>
                    </a:cubicBezTo>
                    <a:cubicBezTo>
                      <a:pt x="143" y="201"/>
                      <a:pt x="143" y="201"/>
                      <a:pt x="143" y="201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508" y="201"/>
                      <a:pt x="508" y="201"/>
                      <a:pt x="508" y="201"/>
                    </a:cubicBezTo>
                    <a:cubicBezTo>
                      <a:pt x="508" y="349"/>
                      <a:pt x="508" y="349"/>
                      <a:pt x="508" y="349"/>
                    </a:cubicBezTo>
                    <a:cubicBezTo>
                      <a:pt x="317" y="349"/>
                      <a:pt x="317" y="349"/>
                      <a:pt x="317" y="349"/>
                    </a:cubicBezTo>
                    <a:cubicBezTo>
                      <a:pt x="317" y="653"/>
                      <a:pt x="317" y="653"/>
                      <a:pt x="317" y="653"/>
                    </a:cubicBezTo>
                    <a:cubicBezTo>
                      <a:pt x="317" y="723"/>
                      <a:pt x="337" y="766"/>
                      <a:pt x="414" y="766"/>
                    </a:cubicBezTo>
                    <a:cubicBezTo>
                      <a:pt x="444" y="766"/>
                      <a:pt x="486" y="760"/>
                      <a:pt x="508" y="744"/>
                    </a:cubicBezTo>
                    <a:cubicBezTo>
                      <a:pt x="508" y="891"/>
                      <a:pt x="508" y="891"/>
                      <a:pt x="508" y="891"/>
                    </a:cubicBezTo>
                    <a:cubicBezTo>
                      <a:pt x="472" y="908"/>
                      <a:pt x="411" y="914"/>
                      <a:pt x="371" y="914"/>
                    </a:cubicBezTo>
                    <a:cubicBezTo>
                      <a:pt x="186" y="914"/>
                      <a:pt x="143" y="831"/>
                      <a:pt x="143" y="668"/>
                    </a:cubicBezTo>
                    <a:cubicBezTo>
                      <a:pt x="143" y="349"/>
                      <a:pt x="143" y="349"/>
                      <a:pt x="143" y="349"/>
                    </a:cubicBez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7"/>
              <p:cNvSpPr>
                <a:spLocks noSelect="1" noEditPoints="1"/>
              </p:cNvSpPr>
              <p:nvPr/>
            </p:nvSpPr>
            <p:spPr bwMode="auto">
              <a:xfrm>
                <a:off x="2433638" y="260351"/>
                <a:ext cx="157163" cy="163513"/>
              </a:xfrm>
              <a:custGeom>
                <a:avLst/>
                <a:gdLst/>
                <a:ahLst/>
                <a:cxnLst>
                  <a:cxn ang="0">
                    <a:pos x="173" y="426"/>
                  </a:cxn>
                  <a:cxn ang="0">
                    <a:pos x="360" y="591"/>
                  </a:cxn>
                  <a:cxn ang="0">
                    <a:pos x="547" y="497"/>
                  </a:cxn>
                  <a:cxn ang="0">
                    <a:pos x="672" y="591"/>
                  </a:cxn>
                  <a:cxn ang="0">
                    <a:pos x="378" y="730"/>
                  </a:cxn>
                  <a:cxn ang="0">
                    <a:pos x="0" y="365"/>
                  </a:cxn>
                  <a:cxn ang="0">
                    <a:pos x="378" y="0"/>
                  </a:cxn>
                  <a:cxn ang="0">
                    <a:pos x="704" y="378"/>
                  </a:cxn>
                  <a:cxn ang="0">
                    <a:pos x="704" y="426"/>
                  </a:cxn>
                  <a:cxn ang="0">
                    <a:pos x="173" y="426"/>
                  </a:cxn>
                  <a:cxn ang="0">
                    <a:pos x="530" y="295"/>
                  </a:cxn>
                  <a:cxn ang="0">
                    <a:pos x="353" y="130"/>
                  </a:cxn>
                  <a:cxn ang="0">
                    <a:pos x="173" y="295"/>
                  </a:cxn>
                  <a:cxn ang="0">
                    <a:pos x="530" y="295"/>
                  </a:cxn>
                </a:cxnLst>
                <a:rect l="0" t="0" r="r" b="b"/>
                <a:pathLst>
                  <a:path w="704" h="730">
                    <a:moveTo>
                      <a:pt x="173" y="426"/>
                    </a:moveTo>
                    <a:cubicBezTo>
                      <a:pt x="185" y="528"/>
                      <a:pt x="263" y="591"/>
                      <a:pt x="360" y="591"/>
                    </a:cubicBezTo>
                    <a:cubicBezTo>
                      <a:pt x="447" y="591"/>
                      <a:pt x="504" y="550"/>
                      <a:pt x="547" y="497"/>
                    </a:cubicBezTo>
                    <a:cubicBezTo>
                      <a:pt x="672" y="591"/>
                      <a:pt x="672" y="591"/>
                      <a:pt x="672" y="591"/>
                    </a:cubicBezTo>
                    <a:cubicBezTo>
                      <a:pt x="591" y="691"/>
                      <a:pt x="488" y="730"/>
                      <a:pt x="378" y="730"/>
                    </a:cubicBezTo>
                    <a:cubicBezTo>
                      <a:pt x="168" y="730"/>
                      <a:pt x="0" y="583"/>
                      <a:pt x="0" y="365"/>
                    </a:cubicBezTo>
                    <a:cubicBezTo>
                      <a:pt x="0" y="146"/>
                      <a:pt x="168" y="0"/>
                      <a:pt x="378" y="0"/>
                    </a:cubicBezTo>
                    <a:cubicBezTo>
                      <a:pt x="572" y="0"/>
                      <a:pt x="704" y="136"/>
                      <a:pt x="704" y="378"/>
                    </a:cubicBezTo>
                    <a:cubicBezTo>
                      <a:pt x="704" y="426"/>
                      <a:pt x="704" y="426"/>
                      <a:pt x="704" y="426"/>
                    </a:cubicBezTo>
                    <a:lnTo>
                      <a:pt x="173" y="426"/>
                    </a:lnTo>
                    <a:close/>
                    <a:moveTo>
                      <a:pt x="530" y="295"/>
                    </a:moveTo>
                    <a:cubicBezTo>
                      <a:pt x="528" y="194"/>
                      <a:pt x="462" y="130"/>
                      <a:pt x="353" y="130"/>
                    </a:cubicBezTo>
                    <a:cubicBezTo>
                      <a:pt x="250" y="130"/>
                      <a:pt x="186" y="195"/>
                      <a:pt x="173" y="295"/>
                    </a:cubicBezTo>
                    <a:lnTo>
                      <a:pt x="530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Freeform 18"/>
              <p:cNvSpPr>
                <a:spLocks noSelect="1" noEditPoints="1"/>
              </p:cNvSpPr>
              <p:nvPr/>
            </p:nvSpPr>
            <p:spPr bwMode="auto">
              <a:xfrm>
                <a:off x="1017588" y="530226"/>
                <a:ext cx="233363" cy="23018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85" y="0"/>
                  </a:cxn>
                  <a:cxn ang="0">
                    <a:pos x="147" y="145"/>
                  </a:cxn>
                  <a:cxn ang="0">
                    <a:pos x="118" y="145"/>
                  </a:cxn>
                  <a:cxn ang="0">
                    <a:pos x="105" y="112"/>
                  </a:cxn>
                  <a:cxn ang="0">
                    <a:pos x="42" y="112"/>
                  </a:cxn>
                  <a:cxn ang="0">
                    <a:pos x="29" y="145"/>
                  </a:cxn>
                  <a:cxn ang="0">
                    <a:pos x="0" y="145"/>
                  </a:cxn>
                  <a:cxn ang="0">
                    <a:pos x="63" y="0"/>
                  </a:cxn>
                  <a:cxn ang="0">
                    <a:pos x="96" y="90"/>
                  </a:cxn>
                  <a:cxn ang="0">
                    <a:pos x="74" y="31"/>
                  </a:cxn>
                  <a:cxn ang="0">
                    <a:pos x="51" y="90"/>
                  </a:cxn>
                  <a:cxn ang="0">
                    <a:pos x="96" y="90"/>
                  </a:cxn>
                </a:cxnLst>
                <a:rect l="0" t="0" r="r" b="b"/>
                <a:pathLst>
                  <a:path w="147" h="145">
                    <a:moveTo>
                      <a:pt x="63" y="0"/>
                    </a:moveTo>
                    <a:lnTo>
                      <a:pt x="85" y="0"/>
                    </a:lnTo>
                    <a:lnTo>
                      <a:pt x="147" y="145"/>
                    </a:lnTo>
                    <a:lnTo>
                      <a:pt x="118" y="145"/>
                    </a:lnTo>
                    <a:lnTo>
                      <a:pt x="105" y="112"/>
                    </a:lnTo>
                    <a:lnTo>
                      <a:pt x="42" y="112"/>
                    </a:lnTo>
                    <a:lnTo>
                      <a:pt x="29" y="145"/>
                    </a:lnTo>
                    <a:lnTo>
                      <a:pt x="0" y="145"/>
                    </a:lnTo>
                    <a:lnTo>
                      <a:pt x="63" y="0"/>
                    </a:lnTo>
                    <a:close/>
                    <a:moveTo>
                      <a:pt x="96" y="90"/>
                    </a:moveTo>
                    <a:lnTo>
                      <a:pt x="74" y="31"/>
                    </a:lnTo>
                    <a:lnTo>
                      <a:pt x="51" y="90"/>
                    </a:ln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Freeform 19"/>
              <p:cNvSpPr>
                <a:spLocks noSelect="1"/>
              </p:cNvSpPr>
              <p:nvPr/>
            </p:nvSpPr>
            <p:spPr bwMode="auto">
              <a:xfrm>
                <a:off x="1271588" y="600076"/>
                <a:ext cx="241300" cy="16033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5" y="17"/>
                  </a:cxn>
                  <a:cxn ang="0">
                    <a:pos x="165" y="126"/>
                  </a:cxn>
                  <a:cxn ang="0">
                    <a:pos x="168" y="126"/>
                  </a:cxn>
                  <a:cxn ang="0">
                    <a:pos x="381" y="0"/>
                  </a:cxn>
                  <a:cxn ang="0">
                    <a:pos x="599" y="129"/>
                  </a:cxn>
                  <a:cxn ang="0">
                    <a:pos x="827" y="0"/>
                  </a:cxn>
                  <a:cxn ang="0">
                    <a:pos x="1078" y="298"/>
                  </a:cxn>
                  <a:cxn ang="0">
                    <a:pos x="1078" y="713"/>
                  </a:cxn>
                  <a:cxn ang="0">
                    <a:pos x="904" y="713"/>
                  </a:cxn>
                  <a:cxn ang="0">
                    <a:pos x="904" y="319"/>
                  </a:cxn>
                  <a:cxn ang="0">
                    <a:pos x="775" y="156"/>
                  </a:cxn>
                  <a:cxn ang="0">
                    <a:pos x="626" y="336"/>
                  </a:cxn>
                  <a:cxn ang="0">
                    <a:pos x="626" y="713"/>
                  </a:cxn>
                  <a:cxn ang="0">
                    <a:pos x="452" y="713"/>
                  </a:cxn>
                  <a:cxn ang="0">
                    <a:pos x="452" y="298"/>
                  </a:cxn>
                  <a:cxn ang="0">
                    <a:pos x="333" y="156"/>
                  </a:cxn>
                  <a:cxn ang="0">
                    <a:pos x="174" y="333"/>
                  </a:cxn>
                  <a:cxn ang="0">
                    <a:pos x="174" y="713"/>
                  </a:cxn>
                  <a:cxn ang="0">
                    <a:pos x="0" y="713"/>
                  </a:cxn>
                  <a:cxn ang="0">
                    <a:pos x="0" y="17"/>
                  </a:cxn>
                </a:cxnLst>
                <a:rect l="0" t="0" r="r" b="b"/>
                <a:pathLst>
                  <a:path w="1078" h="713">
                    <a:moveTo>
                      <a:pt x="0" y="17"/>
                    </a:move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99" y="61"/>
                      <a:pt x="265" y="0"/>
                      <a:pt x="381" y="0"/>
                    </a:cubicBezTo>
                    <a:cubicBezTo>
                      <a:pt x="488" y="0"/>
                      <a:pt x="562" y="42"/>
                      <a:pt x="599" y="129"/>
                    </a:cubicBezTo>
                    <a:cubicBezTo>
                      <a:pt x="649" y="40"/>
                      <a:pt x="723" y="0"/>
                      <a:pt x="827" y="0"/>
                    </a:cubicBezTo>
                    <a:cubicBezTo>
                      <a:pt x="1013" y="0"/>
                      <a:pt x="1078" y="132"/>
                      <a:pt x="1078" y="298"/>
                    </a:cubicBezTo>
                    <a:cubicBezTo>
                      <a:pt x="1078" y="713"/>
                      <a:pt x="1078" y="713"/>
                      <a:pt x="1078" y="713"/>
                    </a:cubicBezTo>
                    <a:cubicBezTo>
                      <a:pt x="904" y="713"/>
                      <a:pt x="904" y="713"/>
                      <a:pt x="904" y="713"/>
                    </a:cubicBezTo>
                    <a:cubicBezTo>
                      <a:pt x="904" y="319"/>
                      <a:pt x="904" y="319"/>
                      <a:pt x="904" y="319"/>
                    </a:cubicBezTo>
                    <a:cubicBezTo>
                      <a:pt x="904" y="232"/>
                      <a:pt x="878" y="156"/>
                      <a:pt x="775" y="156"/>
                    </a:cubicBezTo>
                    <a:cubicBezTo>
                      <a:pt x="667" y="156"/>
                      <a:pt x="626" y="246"/>
                      <a:pt x="626" y="336"/>
                    </a:cubicBezTo>
                    <a:cubicBezTo>
                      <a:pt x="626" y="713"/>
                      <a:pt x="626" y="713"/>
                      <a:pt x="626" y="713"/>
                    </a:cubicBezTo>
                    <a:cubicBezTo>
                      <a:pt x="452" y="713"/>
                      <a:pt x="452" y="713"/>
                      <a:pt x="452" y="713"/>
                    </a:cubicBezTo>
                    <a:cubicBezTo>
                      <a:pt x="452" y="298"/>
                      <a:pt x="452" y="298"/>
                      <a:pt x="452" y="298"/>
                    </a:cubicBezTo>
                    <a:cubicBezTo>
                      <a:pt x="452" y="213"/>
                      <a:pt x="417" y="156"/>
                      <a:pt x="333" y="156"/>
                    </a:cubicBezTo>
                    <a:cubicBezTo>
                      <a:pt x="219" y="156"/>
                      <a:pt x="174" y="240"/>
                      <a:pt x="174" y="333"/>
                    </a:cubicBezTo>
                    <a:cubicBezTo>
                      <a:pt x="174" y="713"/>
                      <a:pt x="174" y="713"/>
                      <a:pt x="174" y="713"/>
                    </a:cubicBezTo>
                    <a:cubicBezTo>
                      <a:pt x="0" y="713"/>
                      <a:pt x="0" y="713"/>
                      <a:pt x="0" y="713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Freeform 20"/>
              <p:cNvSpPr>
                <a:spLocks noSelect="1"/>
              </p:cNvSpPr>
              <p:nvPr/>
            </p:nvSpPr>
            <p:spPr bwMode="auto">
              <a:xfrm>
                <a:off x="1541463" y="600076"/>
                <a:ext cx="127000" cy="163513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7" y="139"/>
                  </a:cxn>
                  <a:cxn ang="0">
                    <a:pos x="195" y="213"/>
                  </a:cxn>
                  <a:cxn ang="0">
                    <a:pos x="570" y="507"/>
                  </a:cxn>
                  <a:cxn ang="0">
                    <a:pos x="271" y="730"/>
                  </a:cxn>
                  <a:cxn ang="0">
                    <a:pos x="0" y="623"/>
                  </a:cxn>
                  <a:cxn ang="0">
                    <a:pos x="116" y="514"/>
                  </a:cxn>
                  <a:cxn ang="0">
                    <a:pos x="281" y="600"/>
                  </a:cxn>
                  <a:cxn ang="0">
                    <a:pos x="397" y="520"/>
                  </a:cxn>
                  <a:cxn ang="0">
                    <a:pos x="21" y="224"/>
                  </a:cxn>
                  <a:cxn ang="0">
                    <a:pos x="301" y="0"/>
                  </a:cxn>
                  <a:cxn ang="0">
                    <a:pos x="549" y="106"/>
                  </a:cxn>
                  <a:cxn ang="0">
                    <a:pos x="433" y="210"/>
                  </a:cxn>
                </a:cxnLst>
                <a:rect l="0" t="0" r="r" b="b"/>
                <a:pathLst>
                  <a:path w="570" h="730">
                    <a:moveTo>
                      <a:pt x="433" y="210"/>
                    </a:moveTo>
                    <a:cubicBezTo>
                      <a:pt x="399" y="164"/>
                      <a:pt x="356" y="139"/>
                      <a:pt x="297" y="139"/>
                    </a:cubicBezTo>
                    <a:cubicBezTo>
                      <a:pt x="250" y="139"/>
                      <a:pt x="195" y="161"/>
                      <a:pt x="195" y="213"/>
                    </a:cubicBezTo>
                    <a:cubicBezTo>
                      <a:pt x="195" y="337"/>
                      <a:pt x="570" y="236"/>
                      <a:pt x="570" y="507"/>
                    </a:cubicBezTo>
                    <a:cubicBezTo>
                      <a:pt x="570" y="672"/>
                      <a:pt x="413" y="730"/>
                      <a:pt x="271" y="730"/>
                    </a:cubicBezTo>
                    <a:cubicBezTo>
                      <a:pt x="163" y="730"/>
                      <a:pt x="71" y="702"/>
                      <a:pt x="0" y="623"/>
                    </a:cubicBezTo>
                    <a:cubicBezTo>
                      <a:pt x="116" y="514"/>
                      <a:pt x="116" y="514"/>
                      <a:pt x="116" y="514"/>
                    </a:cubicBezTo>
                    <a:cubicBezTo>
                      <a:pt x="161" y="563"/>
                      <a:pt x="207" y="600"/>
                      <a:pt x="281" y="600"/>
                    </a:cubicBezTo>
                    <a:cubicBezTo>
                      <a:pt x="331" y="600"/>
                      <a:pt x="397" y="575"/>
                      <a:pt x="397" y="520"/>
                    </a:cubicBezTo>
                    <a:cubicBezTo>
                      <a:pt x="397" y="376"/>
                      <a:pt x="21" y="489"/>
                      <a:pt x="21" y="224"/>
                    </a:cubicBezTo>
                    <a:cubicBezTo>
                      <a:pt x="21" y="69"/>
                      <a:pt x="161" y="0"/>
                      <a:pt x="301" y="0"/>
                    </a:cubicBezTo>
                    <a:cubicBezTo>
                      <a:pt x="394" y="0"/>
                      <a:pt x="492" y="29"/>
                      <a:pt x="549" y="106"/>
                    </a:cubicBezTo>
                    <a:lnTo>
                      <a:pt x="433" y="2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21"/>
              <p:cNvSpPr>
                <a:spLocks noSelect="1"/>
              </p:cNvSpPr>
              <p:nvPr/>
            </p:nvSpPr>
            <p:spPr bwMode="auto">
              <a:xfrm>
                <a:off x="1679575" y="560388"/>
                <a:ext cx="114300" cy="203200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0" y="201"/>
                  </a:cxn>
                  <a:cxn ang="0">
                    <a:pos x="143" y="201"/>
                  </a:cxn>
                  <a:cxn ang="0">
                    <a:pos x="143" y="0"/>
                  </a:cxn>
                  <a:cxn ang="0">
                    <a:pos x="317" y="0"/>
                  </a:cxn>
                  <a:cxn ang="0">
                    <a:pos x="317" y="201"/>
                  </a:cxn>
                  <a:cxn ang="0">
                    <a:pos x="509" y="201"/>
                  </a:cxn>
                  <a:cxn ang="0">
                    <a:pos x="509" y="349"/>
                  </a:cxn>
                  <a:cxn ang="0">
                    <a:pos x="317" y="349"/>
                  </a:cxn>
                  <a:cxn ang="0">
                    <a:pos x="317" y="653"/>
                  </a:cxn>
                  <a:cxn ang="0">
                    <a:pos x="414" y="766"/>
                  </a:cxn>
                  <a:cxn ang="0">
                    <a:pos x="509" y="744"/>
                  </a:cxn>
                  <a:cxn ang="0">
                    <a:pos x="509" y="891"/>
                  </a:cxn>
                  <a:cxn ang="0">
                    <a:pos x="371" y="914"/>
                  </a:cxn>
                  <a:cxn ang="0">
                    <a:pos x="143" y="668"/>
                  </a:cxn>
                  <a:cxn ang="0">
                    <a:pos x="143" y="349"/>
                  </a:cxn>
                  <a:cxn ang="0">
                    <a:pos x="0" y="349"/>
                  </a:cxn>
                </a:cxnLst>
                <a:rect l="0" t="0" r="r" b="b"/>
                <a:pathLst>
                  <a:path w="509" h="914">
                    <a:moveTo>
                      <a:pt x="0" y="349"/>
                    </a:moveTo>
                    <a:cubicBezTo>
                      <a:pt x="0" y="201"/>
                      <a:pt x="0" y="201"/>
                      <a:pt x="0" y="201"/>
                    </a:cubicBezTo>
                    <a:cubicBezTo>
                      <a:pt x="143" y="201"/>
                      <a:pt x="143" y="201"/>
                      <a:pt x="143" y="201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509" y="201"/>
                      <a:pt x="509" y="201"/>
                      <a:pt x="509" y="201"/>
                    </a:cubicBezTo>
                    <a:cubicBezTo>
                      <a:pt x="509" y="349"/>
                      <a:pt x="509" y="349"/>
                      <a:pt x="509" y="349"/>
                    </a:cubicBezTo>
                    <a:cubicBezTo>
                      <a:pt x="317" y="349"/>
                      <a:pt x="317" y="349"/>
                      <a:pt x="317" y="349"/>
                    </a:cubicBezTo>
                    <a:cubicBezTo>
                      <a:pt x="317" y="653"/>
                      <a:pt x="317" y="653"/>
                      <a:pt x="317" y="653"/>
                    </a:cubicBezTo>
                    <a:cubicBezTo>
                      <a:pt x="317" y="723"/>
                      <a:pt x="338" y="766"/>
                      <a:pt x="414" y="766"/>
                    </a:cubicBezTo>
                    <a:cubicBezTo>
                      <a:pt x="445" y="766"/>
                      <a:pt x="487" y="760"/>
                      <a:pt x="509" y="744"/>
                    </a:cubicBezTo>
                    <a:cubicBezTo>
                      <a:pt x="509" y="891"/>
                      <a:pt x="509" y="891"/>
                      <a:pt x="509" y="891"/>
                    </a:cubicBezTo>
                    <a:cubicBezTo>
                      <a:pt x="472" y="908"/>
                      <a:pt x="412" y="914"/>
                      <a:pt x="371" y="914"/>
                    </a:cubicBezTo>
                    <a:cubicBezTo>
                      <a:pt x="187" y="914"/>
                      <a:pt x="143" y="831"/>
                      <a:pt x="143" y="668"/>
                    </a:cubicBezTo>
                    <a:cubicBezTo>
                      <a:pt x="143" y="349"/>
                      <a:pt x="143" y="349"/>
                      <a:pt x="143" y="349"/>
                    </a:cubicBez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Freeform 22"/>
              <p:cNvSpPr>
                <a:spLocks noSelect="1" noEditPoints="1"/>
              </p:cNvSpPr>
              <p:nvPr/>
            </p:nvSpPr>
            <p:spPr bwMode="auto">
              <a:xfrm>
                <a:off x="1816100" y="600076"/>
                <a:ext cx="157163" cy="163513"/>
              </a:xfrm>
              <a:custGeom>
                <a:avLst/>
                <a:gdLst/>
                <a:ahLst/>
                <a:cxnLst>
                  <a:cxn ang="0">
                    <a:pos x="174" y="426"/>
                  </a:cxn>
                  <a:cxn ang="0">
                    <a:pos x="361" y="591"/>
                  </a:cxn>
                  <a:cxn ang="0">
                    <a:pos x="548" y="497"/>
                  </a:cxn>
                  <a:cxn ang="0">
                    <a:pos x="672" y="591"/>
                  </a:cxn>
                  <a:cxn ang="0">
                    <a:pos x="378" y="730"/>
                  </a:cxn>
                  <a:cxn ang="0">
                    <a:pos x="0" y="365"/>
                  </a:cxn>
                  <a:cxn ang="0">
                    <a:pos x="378" y="0"/>
                  </a:cxn>
                  <a:cxn ang="0">
                    <a:pos x="704" y="378"/>
                  </a:cxn>
                  <a:cxn ang="0">
                    <a:pos x="704" y="426"/>
                  </a:cxn>
                  <a:cxn ang="0">
                    <a:pos x="174" y="426"/>
                  </a:cxn>
                  <a:cxn ang="0">
                    <a:pos x="530" y="295"/>
                  </a:cxn>
                  <a:cxn ang="0">
                    <a:pos x="354" y="130"/>
                  </a:cxn>
                  <a:cxn ang="0">
                    <a:pos x="174" y="295"/>
                  </a:cxn>
                  <a:cxn ang="0">
                    <a:pos x="530" y="295"/>
                  </a:cxn>
                </a:cxnLst>
                <a:rect l="0" t="0" r="r" b="b"/>
                <a:pathLst>
                  <a:path w="704" h="730">
                    <a:moveTo>
                      <a:pt x="174" y="426"/>
                    </a:moveTo>
                    <a:cubicBezTo>
                      <a:pt x="186" y="529"/>
                      <a:pt x="264" y="591"/>
                      <a:pt x="361" y="591"/>
                    </a:cubicBezTo>
                    <a:cubicBezTo>
                      <a:pt x="448" y="591"/>
                      <a:pt x="504" y="550"/>
                      <a:pt x="548" y="497"/>
                    </a:cubicBezTo>
                    <a:cubicBezTo>
                      <a:pt x="672" y="591"/>
                      <a:pt x="672" y="591"/>
                      <a:pt x="672" y="591"/>
                    </a:cubicBezTo>
                    <a:cubicBezTo>
                      <a:pt x="591" y="691"/>
                      <a:pt x="488" y="730"/>
                      <a:pt x="378" y="730"/>
                    </a:cubicBezTo>
                    <a:cubicBezTo>
                      <a:pt x="168" y="730"/>
                      <a:pt x="0" y="584"/>
                      <a:pt x="0" y="365"/>
                    </a:cubicBezTo>
                    <a:cubicBezTo>
                      <a:pt x="0" y="146"/>
                      <a:pt x="168" y="0"/>
                      <a:pt x="378" y="0"/>
                    </a:cubicBezTo>
                    <a:cubicBezTo>
                      <a:pt x="572" y="0"/>
                      <a:pt x="704" y="136"/>
                      <a:pt x="704" y="378"/>
                    </a:cubicBezTo>
                    <a:cubicBezTo>
                      <a:pt x="704" y="426"/>
                      <a:pt x="704" y="426"/>
                      <a:pt x="704" y="426"/>
                    </a:cubicBezTo>
                    <a:lnTo>
                      <a:pt x="174" y="426"/>
                    </a:lnTo>
                    <a:close/>
                    <a:moveTo>
                      <a:pt x="530" y="295"/>
                    </a:moveTo>
                    <a:cubicBezTo>
                      <a:pt x="529" y="194"/>
                      <a:pt x="462" y="130"/>
                      <a:pt x="354" y="130"/>
                    </a:cubicBezTo>
                    <a:cubicBezTo>
                      <a:pt x="251" y="130"/>
                      <a:pt x="187" y="195"/>
                      <a:pt x="174" y="295"/>
                    </a:cubicBezTo>
                    <a:lnTo>
                      <a:pt x="530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Freeform 23"/>
              <p:cNvSpPr>
                <a:spLocks noSelect="1"/>
              </p:cNvSpPr>
              <p:nvPr/>
            </p:nvSpPr>
            <p:spPr bwMode="auto">
              <a:xfrm>
                <a:off x="2009775" y="600076"/>
                <a:ext cx="98425" cy="16033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4" y="17"/>
                  </a:cxn>
                  <a:cxn ang="0">
                    <a:pos x="174" y="127"/>
                  </a:cxn>
                  <a:cxn ang="0">
                    <a:pos x="177" y="127"/>
                  </a:cxn>
                  <a:cxn ang="0">
                    <a:pos x="383" y="0"/>
                  </a:cxn>
                  <a:cxn ang="0">
                    <a:pos x="445" y="10"/>
                  </a:cxn>
                  <a:cxn ang="0">
                    <a:pos x="445" y="178"/>
                  </a:cxn>
                  <a:cxn ang="0">
                    <a:pos x="361" y="165"/>
                  </a:cxn>
                  <a:cxn ang="0">
                    <a:pos x="174" y="340"/>
                  </a:cxn>
                  <a:cxn ang="0">
                    <a:pos x="174" y="713"/>
                  </a:cxn>
                  <a:cxn ang="0">
                    <a:pos x="0" y="713"/>
                  </a:cxn>
                  <a:cxn ang="0">
                    <a:pos x="0" y="17"/>
                  </a:cxn>
                </a:cxnLst>
                <a:rect l="0" t="0" r="r" b="b"/>
                <a:pathLst>
                  <a:path w="445" h="713">
                    <a:moveTo>
                      <a:pt x="0" y="17"/>
                    </a:moveTo>
                    <a:cubicBezTo>
                      <a:pt x="174" y="17"/>
                      <a:pt x="174" y="17"/>
                      <a:pt x="174" y="17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215" y="48"/>
                      <a:pt x="292" y="0"/>
                      <a:pt x="383" y="0"/>
                    </a:cubicBezTo>
                    <a:cubicBezTo>
                      <a:pt x="405" y="0"/>
                      <a:pt x="425" y="4"/>
                      <a:pt x="445" y="10"/>
                    </a:cubicBezTo>
                    <a:cubicBezTo>
                      <a:pt x="445" y="178"/>
                      <a:pt x="445" y="178"/>
                      <a:pt x="445" y="178"/>
                    </a:cubicBezTo>
                    <a:cubicBezTo>
                      <a:pt x="416" y="171"/>
                      <a:pt x="389" y="165"/>
                      <a:pt x="361" y="165"/>
                    </a:cubicBezTo>
                    <a:cubicBezTo>
                      <a:pt x="198" y="165"/>
                      <a:pt x="174" y="303"/>
                      <a:pt x="174" y="340"/>
                    </a:cubicBezTo>
                    <a:cubicBezTo>
                      <a:pt x="174" y="713"/>
                      <a:pt x="174" y="713"/>
                      <a:pt x="174" y="713"/>
                    </a:cubicBezTo>
                    <a:cubicBezTo>
                      <a:pt x="0" y="713"/>
                      <a:pt x="0" y="713"/>
                      <a:pt x="0" y="713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24"/>
              <p:cNvSpPr>
                <a:spLocks noSelect="1" noEditPoints="1"/>
              </p:cNvSpPr>
              <p:nvPr/>
            </p:nvSpPr>
            <p:spPr bwMode="auto">
              <a:xfrm>
                <a:off x="2122488" y="515938"/>
                <a:ext cx="166688" cy="247650"/>
              </a:xfrm>
              <a:custGeom>
                <a:avLst/>
                <a:gdLst/>
                <a:ahLst/>
                <a:cxnLst>
                  <a:cxn ang="0">
                    <a:pos x="585" y="991"/>
                  </a:cxn>
                  <a:cxn ang="0">
                    <a:pos x="582" y="991"/>
                  </a:cxn>
                  <a:cxn ang="0">
                    <a:pos x="343" y="1113"/>
                  </a:cxn>
                  <a:cxn ang="0">
                    <a:pos x="0" y="748"/>
                  </a:cxn>
                  <a:cxn ang="0">
                    <a:pos x="336" y="383"/>
                  </a:cxn>
                  <a:cxn ang="0">
                    <a:pos x="572" y="489"/>
                  </a:cxn>
                  <a:cxn ang="0">
                    <a:pos x="576" y="489"/>
                  </a:cxn>
                  <a:cxn ang="0">
                    <a:pos x="576" y="0"/>
                  </a:cxn>
                  <a:cxn ang="0">
                    <a:pos x="750" y="0"/>
                  </a:cxn>
                  <a:cxn ang="0">
                    <a:pos x="750" y="1096"/>
                  </a:cxn>
                  <a:cxn ang="0">
                    <a:pos x="585" y="1096"/>
                  </a:cxn>
                  <a:cxn ang="0">
                    <a:pos x="585" y="991"/>
                  </a:cxn>
                  <a:cxn ang="0">
                    <a:pos x="378" y="956"/>
                  </a:cxn>
                  <a:cxn ang="0">
                    <a:pos x="582" y="748"/>
                  </a:cxn>
                  <a:cxn ang="0">
                    <a:pos x="378" y="539"/>
                  </a:cxn>
                  <a:cxn ang="0">
                    <a:pos x="174" y="748"/>
                  </a:cxn>
                  <a:cxn ang="0">
                    <a:pos x="378" y="956"/>
                  </a:cxn>
                </a:cxnLst>
                <a:rect l="0" t="0" r="r" b="b"/>
                <a:pathLst>
                  <a:path w="750" h="1113">
                    <a:moveTo>
                      <a:pt x="585" y="991"/>
                    </a:moveTo>
                    <a:cubicBezTo>
                      <a:pt x="582" y="991"/>
                      <a:pt x="582" y="991"/>
                      <a:pt x="582" y="991"/>
                    </a:cubicBezTo>
                    <a:cubicBezTo>
                      <a:pt x="531" y="1075"/>
                      <a:pt x="440" y="1113"/>
                      <a:pt x="343" y="1113"/>
                    </a:cubicBezTo>
                    <a:cubicBezTo>
                      <a:pt x="129" y="1113"/>
                      <a:pt x="0" y="954"/>
                      <a:pt x="0" y="748"/>
                    </a:cubicBezTo>
                    <a:cubicBezTo>
                      <a:pt x="0" y="542"/>
                      <a:pt x="137" y="383"/>
                      <a:pt x="336" y="383"/>
                    </a:cubicBezTo>
                    <a:cubicBezTo>
                      <a:pt x="466" y="383"/>
                      <a:pt x="536" y="444"/>
                      <a:pt x="572" y="489"/>
                    </a:cubicBezTo>
                    <a:cubicBezTo>
                      <a:pt x="576" y="489"/>
                      <a:pt x="576" y="489"/>
                      <a:pt x="576" y="489"/>
                    </a:cubicBezTo>
                    <a:cubicBezTo>
                      <a:pt x="576" y="0"/>
                      <a:pt x="576" y="0"/>
                      <a:pt x="576" y="0"/>
                    </a:cubicBezTo>
                    <a:cubicBezTo>
                      <a:pt x="750" y="0"/>
                      <a:pt x="750" y="0"/>
                      <a:pt x="750" y="0"/>
                    </a:cubicBezTo>
                    <a:cubicBezTo>
                      <a:pt x="750" y="1096"/>
                      <a:pt x="750" y="1096"/>
                      <a:pt x="750" y="1096"/>
                    </a:cubicBezTo>
                    <a:cubicBezTo>
                      <a:pt x="585" y="1096"/>
                      <a:pt x="585" y="1096"/>
                      <a:pt x="585" y="1096"/>
                    </a:cubicBezTo>
                    <a:lnTo>
                      <a:pt x="585" y="991"/>
                    </a:lnTo>
                    <a:close/>
                    <a:moveTo>
                      <a:pt x="378" y="956"/>
                    </a:moveTo>
                    <a:cubicBezTo>
                      <a:pt x="505" y="956"/>
                      <a:pt x="582" y="857"/>
                      <a:pt x="582" y="748"/>
                    </a:cubicBezTo>
                    <a:cubicBezTo>
                      <a:pt x="582" y="639"/>
                      <a:pt x="505" y="539"/>
                      <a:pt x="378" y="539"/>
                    </a:cubicBezTo>
                    <a:cubicBezTo>
                      <a:pt x="250" y="539"/>
                      <a:pt x="174" y="639"/>
                      <a:pt x="174" y="748"/>
                    </a:cubicBezTo>
                    <a:cubicBezTo>
                      <a:pt x="174" y="857"/>
                      <a:pt x="250" y="956"/>
                      <a:pt x="378" y="95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5"/>
              <p:cNvSpPr>
                <a:spLocks noSelect="1" noEditPoints="1"/>
              </p:cNvSpPr>
              <p:nvPr/>
            </p:nvSpPr>
            <p:spPr bwMode="auto">
              <a:xfrm>
                <a:off x="2322513" y="600076"/>
                <a:ext cx="142875" cy="163513"/>
              </a:xfrm>
              <a:custGeom>
                <a:avLst/>
                <a:gdLst/>
                <a:ahLst/>
                <a:cxnLst>
                  <a:cxn ang="0">
                    <a:pos x="481" y="617"/>
                  </a:cxn>
                  <a:cxn ang="0">
                    <a:pos x="477" y="617"/>
                  </a:cxn>
                  <a:cxn ang="0">
                    <a:pos x="254" y="730"/>
                  </a:cxn>
                  <a:cxn ang="0">
                    <a:pos x="0" y="521"/>
                  </a:cxn>
                  <a:cxn ang="0">
                    <a:pos x="437" y="279"/>
                  </a:cxn>
                  <a:cxn ang="0">
                    <a:pos x="481" y="279"/>
                  </a:cxn>
                  <a:cxn ang="0">
                    <a:pos x="481" y="261"/>
                  </a:cxn>
                  <a:cxn ang="0">
                    <a:pos x="322" y="130"/>
                  </a:cxn>
                  <a:cxn ang="0">
                    <a:pos x="136" y="203"/>
                  </a:cxn>
                  <a:cxn ang="0">
                    <a:pos x="45" y="111"/>
                  </a:cxn>
                  <a:cxn ang="0">
                    <a:pos x="340" y="0"/>
                  </a:cxn>
                  <a:cxn ang="0">
                    <a:pos x="637" y="313"/>
                  </a:cxn>
                  <a:cxn ang="0">
                    <a:pos x="637" y="713"/>
                  </a:cxn>
                  <a:cxn ang="0">
                    <a:pos x="481" y="713"/>
                  </a:cxn>
                  <a:cxn ang="0">
                    <a:pos x="481" y="617"/>
                  </a:cxn>
                  <a:cxn ang="0">
                    <a:pos x="471" y="401"/>
                  </a:cxn>
                  <a:cxn ang="0">
                    <a:pos x="435" y="401"/>
                  </a:cxn>
                  <a:cxn ang="0">
                    <a:pos x="174" y="508"/>
                  </a:cxn>
                  <a:cxn ang="0">
                    <a:pos x="295" y="600"/>
                  </a:cxn>
                  <a:cxn ang="0">
                    <a:pos x="471" y="440"/>
                  </a:cxn>
                  <a:cxn ang="0">
                    <a:pos x="471" y="401"/>
                  </a:cxn>
                </a:cxnLst>
                <a:rect l="0" t="0" r="r" b="b"/>
                <a:pathLst>
                  <a:path w="637" h="730">
                    <a:moveTo>
                      <a:pt x="481" y="617"/>
                    </a:moveTo>
                    <a:cubicBezTo>
                      <a:pt x="477" y="617"/>
                      <a:pt x="477" y="617"/>
                      <a:pt x="477" y="617"/>
                    </a:cubicBezTo>
                    <a:cubicBezTo>
                      <a:pt x="427" y="695"/>
                      <a:pt x="346" y="730"/>
                      <a:pt x="254" y="730"/>
                    </a:cubicBezTo>
                    <a:cubicBezTo>
                      <a:pt x="125" y="730"/>
                      <a:pt x="0" y="659"/>
                      <a:pt x="0" y="521"/>
                    </a:cubicBezTo>
                    <a:cubicBezTo>
                      <a:pt x="0" y="295"/>
                      <a:pt x="264" y="279"/>
                      <a:pt x="437" y="279"/>
                    </a:cubicBezTo>
                    <a:cubicBezTo>
                      <a:pt x="481" y="279"/>
                      <a:pt x="481" y="279"/>
                      <a:pt x="481" y="279"/>
                    </a:cubicBezTo>
                    <a:cubicBezTo>
                      <a:pt x="481" y="261"/>
                      <a:pt x="481" y="261"/>
                      <a:pt x="481" y="261"/>
                    </a:cubicBezTo>
                    <a:cubicBezTo>
                      <a:pt x="481" y="175"/>
                      <a:pt x="414" y="130"/>
                      <a:pt x="322" y="130"/>
                    </a:cubicBezTo>
                    <a:cubicBezTo>
                      <a:pt x="249" y="130"/>
                      <a:pt x="182" y="159"/>
                      <a:pt x="136" y="203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122" y="33"/>
                      <a:pt x="230" y="0"/>
                      <a:pt x="340" y="0"/>
                    </a:cubicBezTo>
                    <a:cubicBezTo>
                      <a:pt x="637" y="0"/>
                      <a:pt x="637" y="214"/>
                      <a:pt x="637" y="313"/>
                    </a:cubicBezTo>
                    <a:cubicBezTo>
                      <a:pt x="637" y="713"/>
                      <a:pt x="637" y="713"/>
                      <a:pt x="637" y="713"/>
                    </a:cubicBezTo>
                    <a:cubicBezTo>
                      <a:pt x="481" y="713"/>
                      <a:pt x="481" y="713"/>
                      <a:pt x="481" y="713"/>
                    </a:cubicBezTo>
                    <a:lnTo>
                      <a:pt x="481" y="617"/>
                    </a:lnTo>
                    <a:close/>
                    <a:moveTo>
                      <a:pt x="471" y="401"/>
                    </a:moveTo>
                    <a:cubicBezTo>
                      <a:pt x="435" y="401"/>
                      <a:pt x="435" y="401"/>
                      <a:pt x="435" y="401"/>
                    </a:cubicBezTo>
                    <a:cubicBezTo>
                      <a:pt x="339" y="401"/>
                      <a:pt x="174" y="408"/>
                      <a:pt x="174" y="508"/>
                    </a:cubicBezTo>
                    <a:cubicBezTo>
                      <a:pt x="174" y="572"/>
                      <a:pt x="239" y="600"/>
                      <a:pt x="295" y="600"/>
                    </a:cubicBezTo>
                    <a:cubicBezTo>
                      <a:pt x="414" y="600"/>
                      <a:pt x="471" y="537"/>
                      <a:pt x="471" y="440"/>
                    </a:cubicBezTo>
                    <a:lnTo>
                      <a:pt x="471" y="4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6"/>
              <p:cNvSpPr>
                <a:spLocks noSelect="1"/>
              </p:cNvSpPr>
              <p:nvPr/>
            </p:nvSpPr>
            <p:spPr bwMode="auto">
              <a:xfrm>
                <a:off x="2505075" y="600076"/>
                <a:ext cx="241300" cy="16033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5" y="17"/>
                  </a:cxn>
                  <a:cxn ang="0">
                    <a:pos x="165" y="126"/>
                  </a:cxn>
                  <a:cxn ang="0">
                    <a:pos x="168" y="126"/>
                  </a:cxn>
                  <a:cxn ang="0">
                    <a:pos x="381" y="0"/>
                  </a:cxn>
                  <a:cxn ang="0">
                    <a:pos x="598" y="129"/>
                  </a:cxn>
                  <a:cxn ang="0">
                    <a:pos x="827" y="0"/>
                  </a:cxn>
                  <a:cxn ang="0">
                    <a:pos x="1078" y="298"/>
                  </a:cxn>
                  <a:cxn ang="0">
                    <a:pos x="1078" y="713"/>
                  </a:cxn>
                  <a:cxn ang="0">
                    <a:pos x="904" y="713"/>
                  </a:cxn>
                  <a:cxn ang="0">
                    <a:pos x="904" y="319"/>
                  </a:cxn>
                  <a:cxn ang="0">
                    <a:pos x="775" y="156"/>
                  </a:cxn>
                  <a:cxn ang="0">
                    <a:pos x="626" y="336"/>
                  </a:cxn>
                  <a:cxn ang="0">
                    <a:pos x="626" y="713"/>
                  </a:cxn>
                  <a:cxn ang="0">
                    <a:pos x="452" y="713"/>
                  </a:cxn>
                  <a:cxn ang="0">
                    <a:pos x="452" y="298"/>
                  </a:cxn>
                  <a:cxn ang="0">
                    <a:pos x="333" y="156"/>
                  </a:cxn>
                  <a:cxn ang="0">
                    <a:pos x="174" y="333"/>
                  </a:cxn>
                  <a:cxn ang="0">
                    <a:pos x="174" y="713"/>
                  </a:cxn>
                  <a:cxn ang="0">
                    <a:pos x="0" y="713"/>
                  </a:cxn>
                  <a:cxn ang="0">
                    <a:pos x="0" y="17"/>
                  </a:cxn>
                </a:cxnLst>
                <a:rect l="0" t="0" r="r" b="b"/>
                <a:pathLst>
                  <a:path w="1078" h="713">
                    <a:moveTo>
                      <a:pt x="0" y="17"/>
                    </a:move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99" y="61"/>
                      <a:pt x="265" y="0"/>
                      <a:pt x="381" y="0"/>
                    </a:cubicBezTo>
                    <a:cubicBezTo>
                      <a:pt x="488" y="0"/>
                      <a:pt x="562" y="42"/>
                      <a:pt x="598" y="129"/>
                    </a:cubicBezTo>
                    <a:cubicBezTo>
                      <a:pt x="649" y="40"/>
                      <a:pt x="723" y="0"/>
                      <a:pt x="827" y="0"/>
                    </a:cubicBezTo>
                    <a:cubicBezTo>
                      <a:pt x="1013" y="0"/>
                      <a:pt x="1078" y="132"/>
                      <a:pt x="1078" y="298"/>
                    </a:cubicBezTo>
                    <a:cubicBezTo>
                      <a:pt x="1078" y="713"/>
                      <a:pt x="1078" y="713"/>
                      <a:pt x="1078" y="713"/>
                    </a:cubicBezTo>
                    <a:cubicBezTo>
                      <a:pt x="904" y="713"/>
                      <a:pt x="904" y="713"/>
                      <a:pt x="904" y="713"/>
                    </a:cubicBezTo>
                    <a:cubicBezTo>
                      <a:pt x="904" y="319"/>
                      <a:pt x="904" y="319"/>
                      <a:pt x="904" y="319"/>
                    </a:cubicBezTo>
                    <a:cubicBezTo>
                      <a:pt x="904" y="232"/>
                      <a:pt x="878" y="156"/>
                      <a:pt x="775" y="156"/>
                    </a:cubicBezTo>
                    <a:cubicBezTo>
                      <a:pt x="666" y="156"/>
                      <a:pt x="626" y="246"/>
                      <a:pt x="626" y="336"/>
                    </a:cubicBezTo>
                    <a:cubicBezTo>
                      <a:pt x="626" y="713"/>
                      <a:pt x="626" y="713"/>
                      <a:pt x="626" y="713"/>
                    </a:cubicBezTo>
                    <a:cubicBezTo>
                      <a:pt x="452" y="713"/>
                      <a:pt x="452" y="713"/>
                      <a:pt x="452" y="713"/>
                    </a:cubicBezTo>
                    <a:cubicBezTo>
                      <a:pt x="452" y="298"/>
                      <a:pt x="452" y="298"/>
                      <a:pt x="452" y="298"/>
                    </a:cubicBezTo>
                    <a:cubicBezTo>
                      <a:pt x="452" y="213"/>
                      <a:pt x="417" y="156"/>
                      <a:pt x="333" y="156"/>
                    </a:cubicBezTo>
                    <a:cubicBezTo>
                      <a:pt x="219" y="156"/>
                      <a:pt x="174" y="240"/>
                      <a:pt x="174" y="333"/>
                    </a:cubicBezTo>
                    <a:cubicBezTo>
                      <a:pt x="174" y="713"/>
                      <a:pt x="174" y="713"/>
                      <a:pt x="174" y="713"/>
                    </a:cubicBezTo>
                    <a:cubicBezTo>
                      <a:pt x="0" y="713"/>
                      <a:pt x="0" y="713"/>
                      <a:pt x="0" y="713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1045" y="1758949"/>
            <a:ext cx="7344000" cy="1836000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Titel</a:t>
            </a:r>
            <a:endParaRPr lang="nl-NL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1045" y="3603786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jaar / subtitel</a:t>
            </a:r>
            <a:endParaRPr lang="nl-NL" noProof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100" y="635700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chemeClr val="bg1"/>
                </a:solidFill>
              </a:defRPr>
            </a:lvl1pPr>
          </a:lstStyle>
          <a:p>
            <a:fld id="{4226310B-CD62-4476-A0F7-9F762B93C351}" type="datetime4">
              <a:rPr lang="nl-NL" noProof="1" smtClean="0"/>
              <a:pPr/>
              <a:t>12 april 2018</a:t>
            </a:fld>
            <a:endParaRPr lang="nl-NL" noProof="1"/>
          </a:p>
        </p:txBody>
      </p:sp>
      <p:sp>
        <p:nvSpPr>
          <p:cNvPr id="32" name="Afgeronde rechthoek 31"/>
          <p:cNvSpPr>
            <a:spLocks noSelect="1"/>
          </p:cNvSpPr>
          <p:nvPr userDrawn="1"/>
        </p:nvSpPr>
        <p:spPr>
          <a:xfrm>
            <a:off x="-1731443" y="98556"/>
            <a:ext cx="1609522" cy="43205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/>
            <a:r>
              <a:rPr lang="nl-NL" sz="900" dirty="0" smtClean="0">
                <a:solidFill>
                  <a:schemeClr val="tx1"/>
                </a:solidFill>
              </a:rPr>
              <a:t>Deze dia-indeling</a:t>
            </a:r>
            <a:r>
              <a:rPr lang="nl-NL" sz="900" baseline="0" dirty="0" smtClean="0">
                <a:solidFill>
                  <a:schemeClr val="tx1"/>
                </a:solidFill>
              </a:rPr>
              <a:t> is zo gemaakt dat zelf een afbeelding kan worden geplaatst.</a:t>
            </a:r>
          </a:p>
          <a:p>
            <a:pPr algn="l"/>
            <a:endParaRPr lang="nl-NL" sz="900" baseline="0" dirty="0" smtClean="0">
              <a:solidFill>
                <a:schemeClr val="tx1"/>
              </a:solidFill>
            </a:endParaRP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Klik op Opvulling met figuur of </a:t>
            </a:r>
            <a:r>
              <a:rPr lang="nl-NL" sz="900" baseline="0" dirty="0" err="1" smtClean="0">
                <a:solidFill>
                  <a:schemeClr val="tx1"/>
                </a:solidFill>
              </a:rPr>
              <a:t>bitmappatroon</a:t>
            </a:r>
            <a:r>
              <a:rPr lang="nl-NL" sz="900" baseline="0" dirty="0" smtClean="0">
                <a:solidFill>
                  <a:schemeClr val="tx1"/>
                </a:solidFill>
              </a:rPr>
              <a:t> en dan op Bestand.</a:t>
            </a: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algn="l"/>
            <a:endParaRPr lang="nl-NL" sz="900" baseline="0" dirty="0" smtClean="0">
              <a:solidFill>
                <a:schemeClr val="tx1"/>
              </a:solidFill>
            </a:endParaRP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Met </a:t>
            </a:r>
            <a:r>
              <a:rPr lang="nl-NL" sz="900" baseline="0" dirty="0" err="1" smtClean="0">
                <a:solidFill>
                  <a:schemeClr val="tx1"/>
                </a:solidFill>
              </a:rPr>
              <a:t>Ctrl</a:t>
            </a:r>
            <a:r>
              <a:rPr lang="nl-NL" sz="900" baseline="0" dirty="0" smtClean="0">
                <a:solidFill>
                  <a:schemeClr val="tx1"/>
                </a:solidFill>
              </a:rPr>
              <a:t>+Z kan dit hersteld worden. </a:t>
            </a:r>
          </a:p>
          <a:p>
            <a:pPr algn="l"/>
            <a:endParaRPr lang="nl-NL" sz="900" baseline="0" dirty="0" smtClean="0">
              <a:solidFill>
                <a:schemeClr val="tx1"/>
              </a:solidFill>
            </a:endParaRP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  <a:endParaRPr lang="nl-NL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Klik om de stijl te bewerken</a:t>
            </a:r>
            <a:endParaRPr lang="nl-NL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0" y="1588"/>
            <a:ext cx="9144000" cy="6854825"/>
            <a:chOff x="0" y="1"/>
            <a:chExt cx="5760" cy="4318"/>
          </a:xfrm>
        </p:grpSpPr>
        <p:sp>
          <p:nvSpPr>
            <p:cNvPr id="9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0"/>
            <p:cNvSpPr>
              <a:spLocks noSelect="1"/>
            </p:cNvSpPr>
            <p:nvPr/>
          </p:nvSpPr>
          <p:spPr bwMode="auto">
            <a:xfrm>
              <a:off x="650" y="116"/>
              <a:ext cx="135" cy="152"/>
            </a:xfrm>
            <a:custGeom>
              <a:avLst/>
              <a:gdLst/>
              <a:ahLst/>
              <a:cxnLst>
                <a:cxn ang="0">
                  <a:pos x="966" y="976"/>
                </a:cxn>
                <a:cxn ang="0">
                  <a:pos x="542" y="1077"/>
                </a:cxn>
                <a:cxn ang="0">
                  <a:pos x="0" y="543"/>
                </a:cxn>
                <a:cxn ang="0">
                  <a:pos x="542" y="0"/>
                </a:cxn>
                <a:cxn ang="0">
                  <a:pos x="946" y="129"/>
                </a:cxn>
                <a:cxn ang="0">
                  <a:pos x="811" y="265"/>
                </a:cxn>
                <a:cxn ang="0">
                  <a:pos x="543" y="165"/>
                </a:cxn>
                <a:cxn ang="0">
                  <a:pos x="191" y="531"/>
                </a:cxn>
                <a:cxn ang="0">
                  <a:pos x="543" y="912"/>
                </a:cxn>
                <a:cxn ang="0">
                  <a:pos x="784" y="859"/>
                </a:cxn>
                <a:cxn ang="0">
                  <a:pos x="784" y="617"/>
                </a:cxn>
                <a:cxn ang="0">
                  <a:pos x="574" y="617"/>
                </a:cxn>
                <a:cxn ang="0">
                  <a:pos x="574" y="452"/>
                </a:cxn>
                <a:cxn ang="0">
                  <a:pos x="966" y="452"/>
                </a:cxn>
                <a:cxn ang="0">
                  <a:pos x="966" y="976"/>
                </a:cxn>
              </a:cxnLst>
              <a:rect l="0" t="0" r="r" b="b"/>
              <a:pathLst>
                <a:path w="966" h="1077">
                  <a:moveTo>
                    <a:pt x="966" y="976"/>
                  </a:moveTo>
                  <a:cubicBezTo>
                    <a:pt x="842" y="1043"/>
                    <a:pt x="700" y="1077"/>
                    <a:pt x="542" y="1077"/>
                  </a:cubicBezTo>
                  <a:cubicBezTo>
                    <a:pt x="226" y="1077"/>
                    <a:pt x="0" y="863"/>
                    <a:pt x="0" y="543"/>
                  </a:cubicBezTo>
                  <a:cubicBezTo>
                    <a:pt x="0" y="214"/>
                    <a:pt x="226" y="0"/>
                    <a:pt x="542" y="0"/>
                  </a:cubicBezTo>
                  <a:cubicBezTo>
                    <a:pt x="698" y="0"/>
                    <a:pt x="839" y="33"/>
                    <a:pt x="946" y="129"/>
                  </a:cubicBezTo>
                  <a:cubicBezTo>
                    <a:pt x="811" y="265"/>
                    <a:pt x="811" y="265"/>
                    <a:pt x="811" y="265"/>
                  </a:cubicBezTo>
                  <a:cubicBezTo>
                    <a:pt x="746" y="201"/>
                    <a:pt x="646" y="165"/>
                    <a:pt x="543" y="165"/>
                  </a:cubicBezTo>
                  <a:cubicBezTo>
                    <a:pt x="332" y="165"/>
                    <a:pt x="191" y="327"/>
                    <a:pt x="191" y="531"/>
                  </a:cubicBezTo>
                  <a:cubicBezTo>
                    <a:pt x="191" y="750"/>
                    <a:pt x="332" y="912"/>
                    <a:pt x="543" y="912"/>
                  </a:cubicBezTo>
                  <a:cubicBezTo>
                    <a:pt x="636" y="912"/>
                    <a:pt x="720" y="895"/>
                    <a:pt x="784" y="859"/>
                  </a:cubicBezTo>
                  <a:cubicBezTo>
                    <a:pt x="784" y="617"/>
                    <a:pt x="784" y="617"/>
                    <a:pt x="784" y="617"/>
                  </a:cubicBezTo>
                  <a:cubicBezTo>
                    <a:pt x="574" y="617"/>
                    <a:pt x="574" y="617"/>
                    <a:pt x="574" y="617"/>
                  </a:cubicBezTo>
                  <a:cubicBezTo>
                    <a:pt x="574" y="452"/>
                    <a:pt x="574" y="452"/>
                    <a:pt x="574" y="452"/>
                  </a:cubicBezTo>
                  <a:cubicBezTo>
                    <a:pt x="966" y="452"/>
                    <a:pt x="966" y="452"/>
                    <a:pt x="966" y="452"/>
                  </a:cubicBezTo>
                  <a:lnTo>
                    <a:pt x="966" y="9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1"/>
            <p:cNvSpPr>
              <a:spLocks noSelect="1" noEditPoints="1"/>
            </p:cNvSpPr>
            <p:nvPr/>
          </p:nvSpPr>
          <p:spPr bwMode="auto">
            <a:xfrm>
              <a:off x="809" y="164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1" y="591"/>
                </a:cxn>
                <a:cxn ang="0">
                  <a:pos x="547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3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5" y="528"/>
                    <a:pt x="263" y="591"/>
                    <a:pt x="361" y="591"/>
                  </a:cubicBezTo>
                  <a:cubicBezTo>
                    <a:pt x="447" y="591"/>
                    <a:pt x="504" y="550"/>
                    <a:pt x="547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9" y="194"/>
                    <a:pt x="462" y="130"/>
                    <a:pt x="353" y="130"/>
                  </a:cubicBezTo>
                  <a:cubicBezTo>
                    <a:pt x="250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2"/>
            <p:cNvSpPr>
              <a:spLocks noSelect="1"/>
            </p:cNvSpPr>
            <p:nvPr/>
          </p:nvSpPr>
          <p:spPr bwMode="auto">
            <a:xfrm>
              <a:off x="930" y="164"/>
              <a:ext cx="151" cy="1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7" y="0"/>
                </a:cxn>
                <a:cxn ang="0">
                  <a:pos x="1078" y="298"/>
                </a:cxn>
                <a:cxn ang="0">
                  <a:pos x="1078" y="712"/>
                </a:cxn>
                <a:cxn ang="0">
                  <a:pos x="904" y="712"/>
                </a:cxn>
                <a:cxn ang="0">
                  <a:pos x="904" y="318"/>
                </a:cxn>
                <a:cxn ang="0">
                  <a:pos x="775" y="156"/>
                </a:cxn>
                <a:cxn ang="0">
                  <a:pos x="626" y="336"/>
                </a:cxn>
                <a:cxn ang="0">
                  <a:pos x="626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7"/>
                </a:cxn>
              </a:cxnLst>
              <a:rect l="0" t="0" r="r" b="b"/>
              <a:pathLst>
                <a:path w="1078" h="712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8" y="61"/>
                    <a:pt x="265" y="0"/>
                    <a:pt x="381" y="0"/>
                  </a:cubicBezTo>
                  <a:cubicBezTo>
                    <a:pt x="488" y="0"/>
                    <a:pt x="562" y="42"/>
                    <a:pt x="598" y="129"/>
                  </a:cubicBezTo>
                  <a:cubicBezTo>
                    <a:pt x="649" y="40"/>
                    <a:pt x="723" y="0"/>
                    <a:pt x="827" y="0"/>
                  </a:cubicBezTo>
                  <a:cubicBezTo>
                    <a:pt x="1013" y="0"/>
                    <a:pt x="1078" y="132"/>
                    <a:pt x="1078" y="298"/>
                  </a:cubicBezTo>
                  <a:cubicBezTo>
                    <a:pt x="1078" y="712"/>
                    <a:pt x="1078" y="712"/>
                    <a:pt x="1078" y="712"/>
                  </a:cubicBezTo>
                  <a:cubicBezTo>
                    <a:pt x="904" y="712"/>
                    <a:pt x="904" y="712"/>
                    <a:pt x="904" y="712"/>
                  </a:cubicBezTo>
                  <a:cubicBezTo>
                    <a:pt x="904" y="318"/>
                    <a:pt x="904" y="318"/>
                    <a:pt x="904" y="318"/>
                  </a:cubicBezTo>
                  <a:cubicBezTo>
                    <a:pt x="904" y="231"/>
                    <a:pt x="878" y="156"/>
                    <a:pt x="775" y="156"/>
                  </a:cubicBezTo>
                  <a:cubicBezTo>
                    <a:pt x="666" y="156"/>
                    <a:pt x="626" y="246"/>
                    <a:pt x="626" y="336"/>
                  </a:cubicBezTo>
                  <a:cubicBezTo>
                    <a:pt x="626" y="712"/>
                    <a:pt x="626" y="712"/>
                    <a:pt x="626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3"/>
            <p:cNvSpPr>
              <a:spLocks noSelect="1" noEditPoints="1"/>
            </p:cNvSpPr>
            <p:nvPr/>
          </p:nvSpPr>
          <p:spPr bwMode="auto">
            <a:xfrm>
              <a:off x="1103" y="164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1" y="591"/>
                </a:cxn>
                <a:cxn ang="0">
                  <a:pos x="548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4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5" y="528"/>
                    <a:pt x="264" y="591"/>
                    <a:pt x="361" y="591"/>
                  </a:cubicBezTo>
                  <a:cubicBezTo>
                    <a:pt x="448" y="591"/>
                    <a:pt x="504" y="550"/>
                    <a:pt x="548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9" y="194"/>
                    <a:pt x="462" y="130"/>
                    <a:pt x="354" y="130"/>
                  </a:cubicBezTo>
                  <a:cubicBezTo>
                    <a:pt x="251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4"/>
            <p:cNvSpPr>
              <a:spLocks noSelect="1" noEditPoints="1"/>
            </p:cNvSpPr>
            <p:nvPr/>
          </p:nvSpPr>
          <p:spPr bwMode="auto">
            <a:xfrm>
              <a:off x="1220" y="164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0" y="591"/>
                </a:cxn>
                <a:cxn ang="0">
                  <a:pos x="547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3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5" y="528"/>
                    <a:pt x="263" y="591"/>
                    <a:pt x="360" y="591"/>
                  </a:cubicBezTo>
                  <a:cubicBezTo>
                    <a:pt x="447" y="591"/>
                    <a:pt x="504" y="550"/>
                    <a:pt x="547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8" y="194"/>
                    <a:pt x="462" y="130"/>
                    <a:pt x="353" y="130"/>
                  </a:cubicBezTo>
                  <a:cubicBezTo>
                    <a:pt x="250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5"/>
            <p:cNvSpPr>
              <a:spLocks noSelect="1"/>
            </p:cNvSpPr>
            <p:nvPr/>
          </p:nvSpPr>
          <p:spPr bwMode="auto">
            <a:xfrm>
              <a:off x="1341" y="164"/>
              <a:ext cx="90" cy="1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9"/>
                </a:cxn>
                <a:cxn ang="0">
                  <a:pos x="168" y="129"/>
                </a:cxn>
                <a:cxn ang="0">
                  <a:pos x="381" y="0"/>
                </a:cxn>
                <a:cxn ang="0">
                  <a:pos x="635" y="273"/>
                </a:cxn>
                <a:cxn ang="0">
                  <a:pos x="635" y="712"/>
                </a:cxn>
                <a:cxn ang="0">
                  <a:pos x="461" y="712"/>
                </a:cxn>
                <a:cxn ang="0">
                  <a:pos x="461" y="360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7"/>
                </a:cxn>
              </a:cxnLst>
              <a:rect l="0" t="0" r="r" b="b"/>
              <a:pathLst>
                <a:path w="635" h="712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8" y="129"/>
                    <a:pt x="168" y="129"/>
                    <a:pt x="168" y="129"/>
                  </a:cubicBezTo>
                  <a:cubicBezTo>
                    <a:pt x="200" y="59"/>
                    <a:pt x="265" y="0"/>
                    <a:pt x="381" y="0"/>
                  </a:cubicBezTo>
                  <a:cubicBezTo>
                    <a:pt x="568" y="0"/>
                    <a:pt x="635" y="132"/>
                    <a:pt x="635" y="273"/>
                  </a:cubicBezTo>
                  <a:cubicBezTo>
                    <a:pt x="635" y="712"/>
                    <a:pt x="635" y="712"/>
                    <a:pt x="635" y="712"/>
                  </a:cubicBezTo>
                  <a:cubicBezTo>
                    <a:pt x="461" y="712"/>
                    <a:pt x="461" y="712"/>
                    <a:pt x="461" y="712"/>
                  </a:cubicBezTo>
                  <a:cubicBezTo>
                    <a:pt x="461" y="360"/>
                    <a:pt x="461" y="360"/>
                    <a:pt x="461" y="360"/>
                  </a:cubicBezTo>
                  <a:cubicBezTo>
                    <a:pt x="461" y="284"/>
                    <a:pt x="455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6"/>
            <p:cNvSpPr>
              <a:spLocks noSelect="1"/>
            </p:cNvSpPr>
            <p:nvPr/>
          </p:nvSpPr>
          <p:spPr bwMode="auto">
            <a:xfrm>
              <a:off x="1447" y="138"/>
              <a:ext cx="71" cy="129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8" y="201"/>
                </a:cxn>
                <a:cxn ang="0">
                  <a:pos x="508" y="349"/>
                </a:cxn>
                <a:cxn ang="0">
                  <a:pos x="317" y="349"/>
                </a:cxn>
                <a:cxn ang="0">
                  <a:pos x="317" y="653"/>
                </a:cxn>
                <a:cxn ang="0">
                  <a:pos x="414" y="766"/>
                </a:cxn>
                <a:cxn ang="0">
                  <a:pos x="508" y="744"/>
                </a:cxn>
                <a:cxn ang="0">
                  <a:pos x="508" y="891"/>
                </a:cxn>
                <a:cxn ang="0">
                  <a:pos x="371" y="914"/>
                </a:cxn>
                <a:cxn ang="0">
                  <a:pos x="143" y="668"/>
                </a:cxn>
                <a:cxn ang="0">
                  <a:pos x="143" y="349"/>
                </a:cxn>
                <a:cxn ang="0">
                  <a:pos x="0" y="349"/>
                </a:cxn>
              </a:cxnLst>
              <a:rect l="0" t="0" r="r" b="b"/>
              <a:pathLst>
                <a:path w="508" h="914">
                  <a:moveTo>
                    <a:pt x="0" y="349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8" y="201"/>
                    <a:pt x="508" y="201"/>
                    <a:pt x="508" y="201"/>
                  </a:cubicBezTo>
                  <a:cubicBezTo>
                    <a:pt x="508" y="349"/>
                    <a:pt x="508" y="349"/>
                    <a:pt x="508" y="349"/>
                  </a:cubicBezTo>
                  <a:cubicBezTo>
                    <a:pt x="317" y="349"/>
                    <a:pt x="317" y="349"/>
                    <a:pt x="317" y="349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7" y="723"/>
                    <a:pt x="337" y="766"/>
                    <a:pt x="414" y="766"/>
                  </a:cubicBezTo>
                  <a:cubicBezTo>
                    <a:pt x="444" y="766"/>
                    <a:pt x="486" y="760"/>
                    <a:pt x="508" y="744"/>
                  </a:cubicBezTo>
                  <a:cubicBezTo>
                    <a:pt x="508" y="891"/>
                    <a:pt x="508" y="891"/>
                    <a:pt x="508" y="891"/>
                  </a:cubicBezTo>
                  <a:cubicBezTo>
                    <a:pt x="472" y="908"/>
                    <a:pt x="411" y="914"/>
                    <a:pt x="371" y="914"/>
                  </a:cubicBezTo>
                  <a:cubicBezTo>
                    <a:pt x="186" y="914"/>
                    <a:pt x="143" y="831"/>
                    <a:pt x="143" y="668"/>
                  </a:cubicBezTo>
                  <a:cubicBezTo>
                    <a:pt x="143" y="349"/>
                    <a:pt x="143" y="349"/>
                    <a:pt x="143" y="349"/>
                  </a:cubicBez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7"/>
            <p:cNvSpPr>
              <a:spLocks noSelect="1" noEditPoints="1"/>
            </p:cNvSpPr>
            <p:nvPr/>
          </p:nvSpPr>
          <p:spPr bwMode="auto">
            <a:xfrm>
              <a:off x="1533" y="164"/>
              <a:ext cx="99" cy="103"/>
            </a:xfrm>
            <a:custGeom>
              <a:avLst/>
              <a:gdLst/>
              <a:ahLst/>
              <a:cxnLst>
                <a:cxn ang="0">
                  <a:pos x="173" y="426"/>
                </a:cxn>
                <a:cxn ang="0">
                  <a:pos x="360" y="591"/>
                </a:cxn>
                <a:cxn ang="0">
                  <a:pos x="547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3" y="426"/>
                </a:cxn>
                <a:cxn ang="0">
                  <a:pos x="530" y="295"/>
                </a:cxn>
                <a:cxn ang="0">
                  <a:pos x="353" y="130"/>
                </a:cxn>
                <a:cxn ang="0">
                  <a:pos x="173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3" y="426"/>
                  </a:moveTo>
                  <a:cubicBezTo>
                    <a:pt x="185" y="528"/>
                    <a:pt x="263" y="591"/>
                    <a:pt x="360" y="591"/>
                  </a:cubicBezTo>
                  <a:cubicBezTo>
                    <a:pt x="447" y="591"/>
                    <a:pt x="504" y="550"/>
                    <a:pt x="547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3" y="426"/>
                  </a:lnTo>
                  <a:close/>
                  <a:moveTo>
                    <a:pt x="530" y="295"/>
                  </a:moveTo>
                  <a:cubicBezTo>
                    <a:pt x="528" y="194"/>
                    <a:pt x="462" y="130"/>
                    <a:pt x="353" y="130"/>
                  </a:cubicBezTo>
                  <a:cubicBezTo>
                    <a:pt x="250" y="130"/>
                    <a:pt x="186" y="195"/>
                    <a:pt x="173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8"/>
            <p:cNvSpPr>
              <a:spLocks noSelect="1" noEditPoints="1"/>
            </p:cNvSpPr>
            <p:nvPr/>
          </p:nvSpPr>
          <p:spPr bwMode="auto">
            <a:xfrm>
              <a:off x="641" y="334"/>
              <a:ext cx="147" cy="14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85" y="0"/>
                </a:cxn>
                <a:cxn ang="0">
                  <a:pos x="147" y="145"/>
                </a:cxn>
                <a:cxn ang="0">
                  <a:pos x="118" y="145"/>
                </a:cxn>
                <a:cxn ang="0">
                  <a:pos x="105" y="112"/>
                </a:cxn>
                <a:cxn ang="0">
                  <a:pos x="42" y="112"/>
                </a:cxn>
                <a:cxn ang="0">
                  <a:pos x="29" y="145"/>
                </a:cxn>
                <a:cxn ang="0">
                  <a:pos x="0" y="145"/>
                </a:cxn>
                <a:cxn ang="0">
                  <a:pos x="63" y="0"/>
                </a:cxn>
                <a:cxn ang="0">
                  <a:pos x="96" y="90"/>
                </a:cxn>
                <a:cxn ang="0">
                  <a:pos x="74" y="31"/>
                </a:cxn>
                <a:cxn ang="0">
                  <a:pos x="51" y="90"/>
                </a:cxn>
                <a:cxn ang="0">
                  <a:pos x="96" y="90"/>
                </a:cxn>
              </a:cxnLst>
              <a:rect l="0" t="0" r="r" b="b"/>
              <a:pathLst>
                <a:path w="147" h="145">
                  <a:moveTo>
                    <a:pt x="63" y="0"/>
                  </a:moveTo>
                  <a:lnTo>
                    <a:pt x="85" y="0"/>
                  </a:lnTo>
                  <a:lnTo>
                    <a:pt x="147" y="145"/>
                  </a:lnTo>
                  <a:lnTo>
                    <a:pt x="118" y="145"/>
                  </a:lnTo>
                  <a:lnTo>
                    <a:pt x="105" y="112"/>
                  </a:lnTo>
                  <a:lnTo>
                    <a:pt x="42" y="112"/>
                  </a:lnTo>
                  <a:lnTo>
                    <a:pt x="29" y="145"/>
                  </a:lnTo>
                  <a:lnTo>
                    <a:pt x="0" y="145"/>
                  </a:lnTo>
                  <a:lnTo>
                    <a:pt x="63" y="0"/>
                  </a:lnTo>
                  <a:close/>
                  <a:moveTo>
                    <a:pt x="96" y="90"/>
                  </a:moveTo>
                  <a:lnTo>
                    <a:pt x="74" y="31"/>
                  </a:lnTo>
                  <a:lnTo>
                    <a:pt x="51" y="90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9"/>
            <p:cNvSpPr>
              <a:spLocks noSelect="1"/>
            </p:cNvSpPr>
            <p:nvPr/>
          </p:nvSpPr>
          <p:spPr bwMode="auto">
            <a:xfrm>
              <a:off x="801" y="378"/>
              <a:ext cx="152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9" y="129"/>
                </a:cxn>
                <a:cxn ang="0">
                  <a:pos x="827" y="0"/>
                </a:cxn>
                <a:cxn ang="0">
                  <a:pos x="1078" y="298"/>
                </a:cxn>
                <a:cxn ang="0">
                  <a:pos x="1078" y="713"/>
                </a:cxn>
                <a:cxn ang="0">
                  <a:pos x="904" y="713"/>
                </a:cxn>
                <a:cxn ang="0">
                  <a:pos x="904" y="319"/>
                </a:cxn>
                <a:cxn ang="0">
                  <a:pos x="775" y="156"/>
                </a:cxn>
                <a:cxn ang="0">
                  <a:pos x="626" y="336"/>
                </a:cxn>
                <a:cxn ang="0">
                  <a:pos x="626" y="713"/>
                </a:cxn>
                <a:cxn ang="0">
                  <a:pos x="452" y="713"/>
                </a:cxn>
                <a:cxn ang="0">
                  <a:pos x="452" y="298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3"/>
                </a:cxn>
                <a:cxn ang="0">
                  <a:pos x="0" y="713"/>
                </a:cxn>
                <a:cxn ang="0">
                  <a:pos x="0" y="17"/>
                </a:cxn>
              </a:cxnLst>
              <a:rect l="0" t="0" r="r" b="b"/>
              <a:pathLst>
                <a:path w="1078" h="713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2" y="42"/>
                    <a:pt x="599" y="129"/>
                  </a:cubicBezTo>
                  <a:cubicBezTo>
                    <a:pt x="649" y="40"/>
                    <a:pt x="723" y="0"/>
                    <a:pt x="827" y="0"/>
                  </a:cubicBezTo>
                  <a:cubicBezTo>
                    <a:pt x="1013" y="0"/>
                    <a:pt x="1078" y="132"/>
                    <a:pt x="1078" y="298"/>
                  </a:cubicBezTo>
                  <a:cubicBezTo>
                    <a:pt x="1078" y="713"/>
                    <a:pt x="1078" y="713"/>
                    <a:pt x="1078" y="713"/>
                  </a:cubicBezTo>
                  <a:cubicBezTo>
                    <a:pt x="904" y="713"/>
                    <a:pt x="904" y="713"/>
                    <a:pt x="904" y="713"/>
                  </a:cubicBezTo>
                  <a:cubicBezTo>
                    <a:pt x="904" y="319"/>
                    <a:pt x="904" y="319"/>
                    <a:pt x="904" y="319"/>
                  </a:cubicBezTo>
                  <a:cubicBezTo>
                    <a:pt x="904" y="232"/>
                    <a:pt x="878" y="156"/>
                    <a:pt x="775" y="156"/>
                  </a:cubicBezTo>
                  <a:cubicBezTo>
                    <a:pt x="667" y="156"/>
                    <a:pt x="626" y="246"/>
                    <a:pt x="626" y="336"/>
                  </a:cubicBezTo>
                  <a:cubicBezTo>
                    <a:pt x="626" y="713"/>
                    <a:pt x="626" y="713"/>
                    <a:pt x="626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3"/>
                    <a:pt x="174" y="713"/>
                    <a:pt x="174" y="713"/>
                  </a:cubicBezTo>
                  <a:cubicBezTo>
                    <a:pt x="0" y="713"/>
                    <a:pt x="0" y="713"/>
                    <a:pt x="0" y="7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0"/>
            <p:cNvSpPr>
              <a:spLocks noSelect="1"/>
            </p:cNvSpPr>
            <p:nvPr/>
          </p:nvSpPr>
          <p:spPr bwMode="auto">
            <a:xfrm>
              <a:off x="971" y="378"/>
              <a:ext cx="80" cy="103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7" y="139"/>
                </a:cxn>
                <a:cxn ang="0">
                  <a:pos x="195" y="213"/>
                </a:cxn>
                <a:cxn ang="0">
                  <a:pos x="570" y="507"/>
                </a:cxn>
                <a:cxn ang="0">
                  <a:pos x="271" y="730"/>
                </a:cxn>
                <a:cxn ang="0">
                  <a:pos x="0" y="623"/>
                </a:cxn>
                <a:cxn ang="0">
                  <a:pos x="116" y="514"/>
                </a:cxn>
                <a:cxn ang="0">
                  <a:pos x="281" y="600"/>
                </a:cxn>
                <a:cxn ang="0">
                  <a:pos x="397" y="520"/>
                </a:cxn>
                <a:cxn ang="0">
                  <a:pos x="21" y="224"/>
                </a:cxn>
                <a:cxn ang="0">
                  <a:pos x="301" y="0"/>
                </a:cxn>
                <a:cxn ang="0">
                  <a:pos x="549" y="106"/>
                </a:cxn>
                <a:cxn ang="0">
                  <a:pos x="433" y="210"/>
                </a:cxn>
              </a:cxnLst>
              <a:rect l="0" t="0" r="r" b="b"/>
              <a:pathLst>
                <a:path w="570" h="730">
                  <a:moveTo>
                    <a:pt x="433" y="210"/>
                  </a:moveTo>
                  <a:cubicBezTo>
                    <a:pt x="399" y="164"/>
                    <a:pt x="356" y="139"/>
                    <a:pt x="297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70" y="236"/>
                    <a:pt x="570" y="507"/>
                  </a:cubicBezTo>
                  <a:cubicBezTo>
                    <a:pt x="570" y="672"/>
                    <a:pt x="413" y="730"/>
                    <a:pt x="271" y="730"/>
                  </a:cubicBezTo>
                  <a:cubicBezTo>
                    <a:pt x="163" y="730"/>
                    <a:pt x="71" y="702"/>
                    <a:pt x="0" y="62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61" y="563"/>
                    <a:pt x="207" y="600"/>
                    <a:pt x="281" y="600"/>
                  </a:cubicBezTo>
                  <a:cubicBezTo>
                    <a:pt x="331" y="600"/>
                    <a:pt x="397" y="575"/>
                    <a:pt x="397" y="520"/>
                  </a:cubicBezTo>
                  <a:cubicBezTo>
                    <a:pt x="397" y="376"/>
                    <a:pt x="21" y="489"/>
                    <a:pt x="21" y="224"/>
                  </a:cubicBezTo>
                  <a:cubicBezTo>
                    <a:pt x="21" y="69"/>
                    <a:pt x="161" y="0"/>
                    <a:pt x="301" y="0"/>
                  </a:cubicBezTo>
                  <a:cubicBezTo>
                    <a:pt x="394" y="0"/>
                    <a:pt x="492" y="29"/>
                    <a:pt x="549" y="106"/>
                  </a:cubicBezTo>
                  <a:lnTo>
                    <a:pt x="433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1"/>
            <p:cNvSpPr>
              <a:spLocks noSelect="1"/>
            </p:cNvSpPr>
            <p:nvPr/>
          </p:nvSpPr>
          <p:spPr bwMode="auto">
            <a:xfrm>
              <a:off x="1058" y="353"/>
              <a:ext cx="72" cy="128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9" y="201"/>
                </a:cxn>
                <a:cxn ang="0">
                  <a:pos x="509" y="349"/>
                </a:cxn>
                <a:cxn ang="0">
                  <a:pos x="317" y="349"/>
                </a:cxn>
                <a:cxn ang="0">
                  <a:pos x="317" y="653"/>
                </a:cxn>
                <a:cxn ang="0">
                  <a:pos x="414" y="766"/>
                </a:cxn>
                <a:cxn ang="0">
                  <a:pos x="509" y="744"/>
                </a:cxn>
                <a:cxn ang="0">
                  <a:pos x="509" y="891"/>
                </a:cxn>
                <a:cxn ang="0">
                  <a:pos x="371" y="914"/>
                </a:cxn>
                <a:cxn ang="0">
                  <a:pos x="143" y="668"/>
                </a:cxn>
                <a:cxn ang="0">
                  <a:pos x="143" y="349"/>
                </a:cxn>
                <a:cxn ang="0">
                  <a:pos x="0" y="349"/>
                </a:cxn>
              </a:cxnLst>
              <a:rect l="0" t="0" r="r" b="b"/>
              <a:pathLst>
                <a:path w="509" h="914">
                  <a:moveTo>
                    <a:pt x="0" y="349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09" y="349"/>
                    <a:pt x="509" y="349"/>
                    <a:pt x="509" y="349"/>
                  </a:cubicBezTo>
                  <a:cubicBezTo>
                    <a:pt x="317" y="349"/>
                    <a:pt x="317" y="349"/>
                    <a:pt x="317" y="349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7" y="723"/>
                    <a:pt x="338" y="766"/>
                    <a:pt x="414" y="766"/>
                  </a:cubicBezTo>
                  <a:cubicBezTo>
                    <a:pt x="445" y="766"/>
                    <a:pt x="487" y="760"/>
                    <a:pt x="509" y="744"/>
                  </a:cubicBezTo>
                  <a:cubicBezTo>
                    <a:pt x="509" y="891"/>
                    <a:pt x="509" y="891"/>
                    <a:pt x="509" y="891"/>
                  </a:cubicBezTo>
                  <a:cubicBezTo>
                    <a:pt x="472" y="908"/>
                    <a:pt x="412" y="914"/>
                    <a:pt x="371" y="914"/>
                  </a:cubicBezTo>
                  <a:cubicBezTo>
                    <a:pt x="187" y="914"/>
                    <a:pt x="143" y="831"/>
                    <a:pt x="143" y="668"/>
                  </a:cubicBezTo>
                  <a:cubicBezTo>
                    <a:pt x="143" y="349"/>
                    <a:pt x="143" y="349"/>
                    <a:pt x="143" y="349"/>
                  </a:cubicBez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2"/>
            <p:cNvSpPr>
              <a:spLocks noSelect="1" noEditPoints="1"/>
            </p:cNvSpPr>
            <p:nvPr/>
          </p:nvSpPr>
          <p:spPr bwMode="auto">
            <a:xfrm>
              <a:off x="1144" y="378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1" y="591"/>
                </a:cxn>
                <a:cxn ang="0">
                  <a:pos x="548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4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6" y="529"/>
                    <a:pt x="264" y="591"/>
                    <a:pt x="361" y="591"/>
                  </a:cubicBezTo>
                  <a:cubicBezTo>
                    <a:pt x="448" y="591"/>
                    <a:pt x="504" y="550"/>
                    <a:pt x="548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4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9" y="194"/>
                    <a:pt x="462" y="130"/>
                    <a:pt x="354" y="130"/>
                  </a:cubicBezTo>
                  <a:cubicBezTo>
                    <a:pt x="251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3"/>
            <p:cNvSpPr>
              <a:spLocks noSelect="1"/>
            </p:cNvSpPr>
            <p:nvPr/>
          </p:nvSpPr>
          <p:spPr bwMode="auto">
            <a:xfrm>
              <a:off x="1266" y="378"/>
              <a:ext cx="62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4" y="17"/>
                </a:cxn>
                <a:cxn ang="0">
                  <a:pos x="174" y="127"/>
                </a:cxn>
                <a:cxn ang="0">
                  <a:pos x="177" y="127"/>
                </a:cxn>
                <a:cxn ang="0">
                  <a:pos x="383" y="0"/>
                </a:cxn>
                <a:cxn ang="0">
                  <a:pos x="445" y="10"/>
                </a:cxn>
                <a:cxn ang="0">
                  <a:pos x="445" y="178"/>
                </a:cxn>
                <a:cxn ang="0">
                  <a:pos x="361" y="165"/>
                </a:cxn>
                <a:cxn ang="0">
                  <a:pos x="174" y="340"/>
                </a:cxn>
                <a:cxn ang="0">
                  <a:pos x="174" y="713"/>
                </a:cxn>
                <a:cxn ang="0">
                  <a:pos x="0" y="713"/>
                </a:cxn>
                <a:cxn ang="0">
                  <a:pos x="0" y="17"/>
                </a:cxn>
              </a:cxnLst>
              <a:rect l="0" t="0" r="r" b="b"/>
              <a:pathLst>
                <a:path w="445" h="713">
                  <a:moveTo>
                    <a:pt x="0" y="17"/>
                  </a:moveTo>
                  <a:cubicBezTo>
                    <a:pt x="174" y="17"/>
                    <a:pt x="174" y="17"/>
                    <a:pt x="174" y="1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7" y="127"/>
                    <a:pt x="177" y="127"/>
                    <a:pt x="177" y="127"/>
                  </a:cubicBezTo>
                  <a:cubicBezTo>
                    <a:pt x="215" y="48"/>
                    <a:pt x="292" y="0"/>
                    <a:pt x="383" y="0"/>
                  </a:cubicBezTo>
                  <a:cubicBezTo>
                    <a:pt x="405" y="0"/>
                    <a:pt x="425" y="4"/>
                    <a:pt x="445" y="10"/>
                  </a:cubicBezTo>
                  <a:cubicBezTo>
                    <a:pt x="445" y="178"/>
                    <a:pt x="445" y="178"/>
                    <a:pt x="445" y="178"/>
                  </a:cubicBezTo>
                  <a:cubicBezTo>
                    <a:pt x="416" y="171"/>
                    <a:pt x="389" y="165"/>
                    <a:pt x="361" y="165"/>
                  </a:cubicBezTo>
                  <a:cubicBezTo>
                    <a:pt x="198" y="165"/>
                    <a:pt x="174" y="303"/>
                    <a:pt x="174" y="340"/>
                  </a:cubicBezTo>
                  <a:cubicBezTo>
                    <a:pt x="174" y="713"/>
                    <a:pt x="174" y="713"/>
                    <a:pt x="174" y="713"/>
                  </a:cubicBezTo>
                  <a:cubicBezTo>
                    <a:pt x="0" y="713"/>
                    <a:pt x="0" y="713"/>
                    <a:pt x="0" y="7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4"/>
            <p:cNvSpPr>
              <a:spLocks noSelect="1" noEditPoints="1"/>
            </p:cNvSpPr>
            <p:nvPr/>
          </p:nvSpPr>
          <p:spPr bwMode="auto">
            <a:xfrm>
              <a:off x="1337" y="325"/>
              <a:ext cx="105" cy="156"/>
            </a:xfrm>
            <a:custGeom>
              <a:avLst/>
              <a:gdLst/>
              <a:ahLst/>
              <a:cxnLst>
                <a:cxn ang="0">
                  <a:pos x="585" y="991"/>
                </a:cxn>
                <a:cxn ang="0">
                  <a:pos x="582" y="991"/>
                </a:cxn>
                <a:cxn ang="0">
                  <a:pos x="343" y="1113"/>
                </a:cxn>
                <a:cxn ang="0">
                  <a:pos x="0" y="748"/>
                </a:cxn>
                <a:cxn ang="0">
                  <a:pos x="336" y="383"/>
                </a:cxn>
                <a:cxn ang="0">
                  <a:pos x="572" y="489"/>
                </a:cxn>
                <a:cxn ang="0">
                  <a:pos x="576" y="489"/>
                </a:cxn>
                <a:cxn ang="0">
                  <a:pos x="576" y="0"/>
                </a:cxn>
                <a:cxn ang="0">
                  <a:pos x="750" y="0"/>
                </a:cxn>
                <a:cxn ang="0">
                  <a:pos x="750" y="1096"/>
                </a:cxn>
                <a:cxn ang="0">
                  <a:pos x="585" y="1096"/>
                </a:cxn>
                <a:cxn ang="0">
                  <a:pos x="585" y="991"/>
                </a:cxn>
                <a:cxn ang="0">
                  <a:pos x="378" y="956"/>
                </a:cxn>
                <a:cxn ang="0">
                  <a:pos x="582" y="748"/>
                </a:cxn>
                <a:cxn ang="0">
                  <a:pos x="378" y="539"/>
                </a:cxn>
                <a:cxn ang="0">
                  <a:pos x="174" y="748"/>
                </a:cxn>
                <a:cxn ang="0">
                  <a:pos x="378" y="956"/>
                </a:cxn>
              </a:cxnLst>
              <a:rect l="0" t="0" r="r" b="b"/>
              <a:pathLst>
                <a:path w="750" h="1113">
                  <a:moveTo>
                    <a:pt x="585" y="991"/>
                  </a:moveTo>
                  <a:cubicBezTo>
                    <a:pt x="582" y="991"/>
                    <a:pt x="582" y="991"/>
                    <a:pt x="582" y="991"/>
                  </a:cubicBezTo>
                  <a:cubicBezTo>
                    <a:pt x="531" y="1075"/>
                    <a:pt x="440" y="1113"/>
                    <a:pt x="343" y="1113"/>
                  </a:cubicBezTo>
                  <a:cubicBezTo>
                    <a:pt x="129" y="1113"/>
                    <a:pt x="0" y="954"/>
                    <a:pt x="0" y="748"/>
                  </a:cubicBezTo>
                  <a:cubicBezTo>
                    <a:pt x="0" y="542"/>
                    <a:pt x="137" y="383"/>
                    <a:pt x="336" y="383"/>
                  </a:cubicBezTo>
                  <a:cubicBezTo>
                    <a:pt x="466" y="383"/>
                    <a:pt x="536" y="444"/>
                    <a:pt x="572" y="489"/>
                  </a:cubicBezTo>
                  <a:cubicBezTo>
                    <a:pt x="576" y="489"/>
                    <a:pt x="576" y="489"/>
                    <a:pt x="576" y="489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750" y="1096"/>
                    <a:pt x="750" y="1096"/>
                    <a:pt x="750" y="1096"/>
                  </a:cubicBezTo>
                  <a:cubicBezTo>
                    <a:pt x="585" y="1096"/>
                    <a:pt x="585" y="1096"/>
                    <a:pt x="585" y="1096"/>
                  </a:cubicBezTo>
                  <a:lnTo>
                    <a:pt x="585" y="991"/>
                  </a:lnTo>
                  <a:close/>
                  <a:moveTo>
                    <a:pt x="378" y="956"/>
                  </a:moveTo>
                  <a:cubicBezTo>
                    <a:pt x="505" y="956"/>
                    <a:pt x="582" y="857"/>
                    <a:pt x="582" y="748"/>
                  </a:cubicBezTo>
                  <a:cubicBezTo>
                    <a:pt x="582" y="639"/>
                    <a:pt x="505" y="539"/>
                    <a:pt x="378" y="539"/>
                  </a:cubicBezTo>
                  <a:cubicBezTo>
                    <a:pt x="250" y="539"/>
                    <a:pt x="174" y="639"/>
                    <a:pt x="174" y="748"/>
                  </a:cubicBezTo>
                  <a:cubicBezTo>
                    <a:pt x="174" y="857"/>
                    <a:pt x="250" y="956"/>
                    <a:pt x="378" y="9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5"/>
            <p:cNvSpPr>
              <a:spLocks noSelect="1" noEditPoints="1"/>
            </p:cNvSpPr>
            <p:nvPr/>
          </p:nvSpPr>
          <p:spPr bwMode="auto">
            <a:xfrm>
              <a:off x="1463" y="378"/>
              <a:ext cx="90" cy="103"/>
            </a:xfrm>
            <a:custGeom>
              <a:avLst/>
              <a:gdLst/>
              <a:ahLst/>
              <a:cxnLst>
                <a:cxn ang="0">
                  <a:pos x="481" y="617"/>
                </a:cxn>
                <a:cxn ang="0">
                  <a:pos x="477" y="617"/>
                </a:cxn>
                <a:cxn ang="0">
                  <a:pos x="254" y="730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1" y="279"/>
                </a:cxn>
                <a:cxn ang="0">
                  <a:pos x="481" y="261"/>
                </a:cxn>
                <a:cxn ang="0">
                  <a:pos x="322" y="130"/>
                </a:cxn>
                <a:cxn ang="0">
                  <a:pos x="136" y="203"/>
                </a:cxn>
                <a:cxn ang="0">
                  <a:pos x="45" y="111"/>
                </a:cxn>
                <a:cxn ang="0">
                  <a:pos x="340" y="0"/>
                </a:cxn>
                <a:cxn ang="0">
                  <a:pos x="637" y="313"/>
                </a:cxn>
                <a:cxn ang="0">
                  <a:pos x="637" y="713"/>
                </a:cxn>
                <a:cxn ang="0">
                  <a:pos x="481" y="713"/>
                </a:cxn>
                <a:cxn ang="0">
                  <a:pos x="481" y="617"/>
                </a:cxn>
                <a:cxn ang="0">
                  <a:pos x="471" y="401"/>
                </a:cxn>
                <a:cxn ang="0">
                  <a:pos x="435" y="401"/>
                </a:cxn>
                <a:cxn ang="0">
                  <a:pos x="174" y="508"/>
                </a:cxn>
                <a:cxn ang="0">
                  <a:pos x="295" y="600"/>
                </a:cxn>
                <a:cxn ang="0">
                  <a:pos x="471" y="440"/>
                </a:cxn>
                <a:cxn ang="0">
                  <a:pos x="471" y="401"/>
                </a:cxn>
              </a:cxnLst>
              <a:rect l="0" t="0" r="r" b="b"/>
              <a:pathLst>
                <a:path w="637" h="730">
                  <a:moveTo>
                    <a:pt x="481" y="617"/>
                  </a:moveTo>
                  <a:cubicBezTo>
                    <a:pt x="477" y="617"/>
                    <a:pt x="477" y="617"/>
                    <a:pt x="477" y="617"/>
                  </a:cubicBezTo>
                  <a:cubicBezTo>
                    <a:pt x="427" y="695"/>
                    <a:pt x="346" y="730"/>
                    <a:pt x="254" y="730"/>
                  </a:cubicBezTo>
                  <a:cubicBezTo>
                    <a:pt x="125" y="730"/>
                    <a:pt x="0" y="659"/>
                    <a:pt x="0" y="521"/>
                  </a:cubicBezTo>
                  <a:cubicBezTo>
                    <a:pt x="0" y="295"/>
                    <a:pt x="264" y="279"/>
                    <a:pt x="437" y="279"/>
                  </a:cubicBezTo>
                  <a:cubicBezTo>
                    <a:pt x="481" y="279"/>
                    <a:pt x="481" y="279"/>
                    <a:pt x="481" y="279"/>
                  </a:cubicBezTo>
                  <a:cubicBezTo>
                    <a:pt x="481" y="261"/>
                    <a:pt x="481" y="261"/>
                    <a:pt x="481" y="261"/>
                  </a:cubicBezTo>
                  <a:cubicBezTo>
                    <a:pt x="481" y="175"/>
                    <a:pt x="414" y="130"/>
                    <a:pt x="322" y="130"/>
                  </a:cubicBezTo>
                  <a:cubicBezTo>
                    <a:pt x="249" y="130"/>
                    <a:pt x="182" y="159"/>
                    <a:pt x="136" y="203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122" y="33"/>
                    <a:pt x="230" y="0"/>
                    <a:pt x="340" y="0"/>
                  </a:cubicBezTo>
                  <a:cubicBezTo>
                    <a:pt x="637" y="0"/>
                    <a:pt x="637" y="214"/>
                    <a:pt x="637" y="313"/>
                  </a:cubicBezTo>
                  <a:cubicBezTo>
                    <a:pt x="637" y="713"/>
                    <a:pt x="637" y="713"/>
                    <a:pt x="637" y="713"/>
                  </a:cubicBezTo>
                  <a:cubicBezTo>
                    <a:pt x="481" y="713"/>
                    <a:pt x="481" y="713"/>
                    <a:pt x="481" y="713"/>
                  </a:cubicBezTo>
                  <a:lnTo>
                    <a:pt x="481" y="617"/>
                  </a:lnTo>
                  <a:close/>
                  <a:moveTo>
                    <a:pt x="471" y="401"/>
                  </a:moveTo>
                  <a:cubicBezTo>
                    <a:pt x="435" y="401"/>
                    <a:pt x="435" y="401"/>
                    <a:pt x="435" y="401"/>
                  </a:cubicBezTo>
                  <a:cubicBezTo>
                    <a:pt x="339" y="401"/>
                    <a:pt x="174" y="408"/>
                    <a:pt x="174" y="508"/>
                  </a:cubicBezTo>
                  <a:cubicBezTo>
                    <a:pt x="174" y="572"/>
                    <a:pt x="239" y="600"/>
                    <a:pt x="295" y="600"/>
                  </a:cubicBezTo>
                  <a:cubicBezTo>
                    <a:pt x="414" y="600"/>
                    <a:pt x="471" y="537"/>
                    <a:pt x="471" y="440"/>
                  </a:cubicBezTo>
                  <a:lnTo>
                    <a:pt x="471" y="4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6"/>
            <p:cNvSpPr>
              <a:spLocks noSelect="1"/>
            </p:cNvSpPr>
            <p:nvPr/>
          </p:nvSpPr>
          <p:spPr bwMode="auto">
            <a:xfrm>
              <a:off x="1578" y="378"/>
              <a:ext cx="152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7" y="0"/>
                </a:cxn>
                <a:cxn ang="0">
                  <a:pos x="1078" y="298"/>
                </a:cxn>
                <a:cxn ang="0">
                  <a:pos x="1078" y="713"/>
                </a:cxn>
                <a:cxn ang="0">
                  <a:pos x="904" y="713"/>
                </a:cxn>
                <a:cxn ang="0">
                  <a:pos x="904" y="319"/>
                </a:cxn>
                <a:cxn ang="0">
                  <a:pos x="775" y="156"/>
                </a:cxn>
                <a:cxn ang="0">
                  <a:pos x="626" y="336"/>
                </a:cxn>
                <a:cxn ang="0">
                  <a:pos x="626" y="713"/>
                </a:cxn>
                <a:cxn ang="0">
                  <a:pos x="452" y="713"/>
                </a:cxn>
                <a:cxn ang="0">
                  <a:pos x="452" y="298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3"/>
                </a:cxn>
                <a:cxn ang="0">
                  <a:pos x="0" y="713"/>
                </a:cxn>
                <a:cxn ang="0">
                  <a:pos x="0" y="17"/>
                </a:cxn>
              </a:cxnLst>
              <a:rect l="0" t="0" r="r" b="b"/>
              <a:pathLst>
                <a:path w="1078" h="713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2" y="42"/>
                    <a:pt x="598" y="129"/>
                  </a:cubicBezTo>
                  <a:cubicBezTo>
                    <a:pt x="649" y="40"/>
                    <a:pt x="723" y="0"/>
                    <a:pt x="827" y="0"/>
                  </a:cubicBezTo>
                  <a:cubicBezTo>
                    <a:pt x="1013" y="0"/>
                    <a:pt x="1078" y="132"/>
                    <a:pt x="1078" y="298"/>
                  </a:cubicBezTo>
                  <a:cubicBezTo>
                    <a:pt x="1078" y="713"/>
                    <a:pt x="1078" y="713"/>
                    <a:pt x="1078" y="713"/>
                  </a:cubicBezTo>
                  <a:cubicBezTo>
                    <a:pt x="904" y="713"/>
                    <a:pt x="904" y="713"/>
                    <a:pt x="904" y="713"/>
                  </a:cubicBezTo>
                  <a:cubicBezTo>
                    <a:pt x="904" y="319"/>
                    <a:pt x="904" y="319"/>
                    <a:pt x="904" y="319"/>
                  </a:cubicBezTo>
                  <a:cubicBezTo>
                    <a:pt x="904" y="232"/>
                    <a:pt x="878" y="156"/>
                    <a:pt x="775" y="156"/>
                  </a:cubicBezTo>
                  <a:cubicBezTo>
                    <a:pt x="666" y="156"/>
                    <a:pt x="626" y="246"/>
                    <a:pt x="626" y="336"/>
                  </a:cubicBezTo>
                  <a:cubicBezTo>
                    <a:pt x="626" y="713"/>
                    <a:pt x="626" y="713"/>
                    <a:pt x="626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3"/>
                    <a:pt x="174" y="713"/>
                    <a:pt x="174" y="713"/>
                  </a:cubicBezTo>
                  <a:cubicBezTo>
                    <a:pt x="0" y="713"/>
                    <a:pt x="0" y="713"/>
                    <a:pt x="0" y="7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1045" y="1758949"/>
            <a:ext cx="7344000" cy="1836000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Titel</a:t>
            </a:r>
            <a:endParaRPr lang="nl-NL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1045" y="3603786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jaar / subtitel</a:t>
            </a:r>
            <a:endParaRPr lang="nl-NL" noProof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100" y="635700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chemeClr val="bg1"/>
                </a:solidFill>
              </a:defRPr>
            </a:lvl1pPr>
          </a:lstStyle>
          <a:p>
            <a:fld id="{AE55C517-0BEC-46AF-A009-46288DC1401A}" type="datetime4">
              <a:rPr lang="nl-NL" noProof="1" smtClean="0"/>
              <a:pPr/>
              <a:t>12 april 2018</a:t>
            </a:fld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588"/>
            <a:ext cx="9144000" cy="6854825"/>
            <a:chOff x="0" y="1"/>
            <a:chExt cx="5760" cy="4318"/>
          </a:xfrm>
        </p:grpSpPr>
        <p:sp>
          <p:nvSpPr>
            <p:cNvPr id="9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0"/>
            <p:cNvSpPr>
              <a:spLocks noSelect="1"/>
            </p:cNvSpPr>
            <p:nvPr/>
          </p:nvSpPr>
          <p:spPr bwMode="auto">
            <a:xfrm>
              <a:off x="650" y="116"/>
              <a:ext cx="135" cy="152"/>
            </a:xfrm>
            <a:custGeom>
              <a:avLst/>
              <a:gdLst/>
              <a:ahLst/>
              <a:cxnLst>
                <a:cxn ang="0">
                  <a:pos x="966" y="976"/>
                </a:cxn>
                <a:cxn ang="0">
                  <a:pos x="542" y="1077"/>
                </a:cxn>
                <a:cxn ang="0">
                  <a:pos x="0" y="543"/>
                </a:cxn>
                <a:cxn ang="0">
                  <a:pos x="542" y="0"/>
                </a:cxn>
                <a:cxn ang="0">
                  <a:pos x="946" y="129"/>
                </a:cxn>
                <a:cxn ang="0">
                  <a:pos x="811" y="265"/>
                </a:cxn>
                <a:cxn ang="0">
                  <a:pos x="543" y="165"/>
                </a:cxn>
                <a:cxn ang="0">
                  <a:pos x="191" y="531"/>
                </a:cxn>
                <a:cxn ang="0">
                  <a:pos x="543" y="912"/>
                </a:cxn>
                <a:cxn ang="0">
                  <a:pos x="784" y="859"/>
                </a:cxn>
                <a:cxn ang="0">
                  <a:pos x="784" y="617"/>
                </a:cxn>
                <a:cxn ang="0">
                  <a:pos x="574" y="617"/>
                </a:cxn>
                <a:cxn ang="0">
                  <a:pos x="574" y="452"/>
                </a:cxn>
                <a:cxn ang="0">
                  <a:pos x="966" y="452"/>
                </a:cxn>
                <a:cxn ang="0">
                  <a:pos x="966" y="976"/>
                </a:cxn>
              </a:cxnLst>
              <a:rect l="0" t="0" r="r" b="b"/>
              <a:pathLst>
                <a:path w="966" h="1077">
                  <a:moveTo>
                    <a:pt x="966" y="976"/>
                  </a:moveTo>
                  <a:cubicBezTo>
                    <a:pt x="842" y="1043"/>
                    <a:pt x="700" y="1077"/>
                    <a:pt x="542" y="1077"/>
                  </a:cubicBezTo>
                  <a:cubicBezTo>
                    <a:pt x="226" y="1077"/>
                    <a:pt x="0" y="863"/>
                    <a:pt x="0" y="543"/>
                  </a:cubicBezTo>
                  <a:cubicBezTo>
                    <a:pt x="0" y="214"/>
                    <a:pt x="226" y="0"/>
                    <a:pt x="542" y="0"/>
                  </a:cubicBezTo>
                  <a:cubicBezTo>
                    <a:pt x="698" y="0"/>
                    <a:pt x="839" y="33"/>
                    <a:pt x="946" y="129"/>
                  </a:cubicBezTo>
                  <a:cubicBezTo>
                    <a:pt x="811" y="265"/>
                    <a:pt x="811" y="265"/>
                    <a:pt x="811" y="265"/>
                  </a:cubicBezTo>
                  <a:cubicBezTo>
                    <a:pt x="746" y="201"/>
                    <a:pt x="646" y="165"/>
                    <a:pt x="543" y="165"/>
                  </a:cubicBezTo>
                  <a:cubicBezTo>
                    <a:pt x="332" y="165"/>
                    <a:pt x="191" y="327"/>
                    <a:pt x="191" y="531"/>
                  </a:cubicBezTo>
                  <a:cubicBezTo>
                    <a:pt x="191" y="750"/>
                    <a:pt x="332" y="912"/>
                    <a:pt x="543" y="912"/>
                  </a:cubicBezTo>
                  <a:cubicBezTo>
                    <a:pt x="636" y="912"/>
                    <a:pt x="720" y="895"/>
                    <a:pt x="784" y="859"/>
                  </a:cubicBezTo>
                  <a:cubicBezTo>
                    <a:pt x="784" y="617"/>
                    <a:pt x="784" y="617"/>
                    <a:pt x="784" y="617"/>
                  </a:cubicBezTo>
                  <a:cubicBezTo>
                    <a:pt x="574" y="617"/>
                    <a:pt x="574" y="617"/>
                    <a:pt x="574" y="617"/>
                  </a:cubicBezTo>
                  <a:cubicBezTo>
                    <a:pt x="574" y="452"/>
                    <a:pt x="574" y="452"/>
                    <a:pt x="574" y="452"/>
                  </a:cubicBezTo>
                  <a:cubicBezTo>
                    <a:pt x="966" y="452"/>
                    <a:pt x="966" y="452"/>
                    <a:pt x="966" y="452"/>
                  </a:cubicBezTo>
                  <a:lnTo>
                    <a:pt x="966" y="9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1"/>
            <p:cNvSpPr>
              <a:spLocks noSelect="1" noEditPoints="1"/>
            </p:cNvSpPr>
            <p:nvPr/>
          </p:nvSpPr>
          <p:spPr bwMode="auto">
            <a:xfrm>
              <a:off x="809" y="164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1" y="591"/>
                </a:cxn>
                <a:cxn ang="0">
                  <a:pos x="547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3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5" y="528"/>
                    <a:pt x="263" y="591"/>
                    <a:pt x="361" y="591"/>
                  </a:cubicBezTo>
                  <a:cubicBezTo>
                    <a:pt x="447" y="591"/>
                    <a:pt x="504" y="550"/>
                    <a:pt x="547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9" y="194"/>
                    <a:pt x="462" y="130"/>
                    <a:pt x="353" y="130"/>
                  </a:cubicBezTo>
                  <a:cubicBezTo>
                    <a:pt x="250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2"/>
            <p:cNvSpPr>
              <a:spLocks noSelect="1"/>
            </p:cNvSpPr>
            <p:nvPr/>
          </p:nvSpPr>
          <p:spPr bwMode="auto">
            <a:xfrm>
              <a:off x="930" y="164"/>
              <a:ext cx="151" cy="1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7" y="0"/>
                </a:cxn>
                <a:cxn ang="0">
                  <a:pos x="1078" y="298"/>
                </a:cxn>
                <a:cxn ang="0">
                  <a:pos x="1078" y="712"/>
                </a:cxn>
                <a:cxn ang="0">
                  <a:pos x="904" y="712"/>
                </a:cxn>
                <a:cxn ang="0">
                  <a:pos x="904" y="318"/>
                </a:cxn>
                <a:cxn ang="0">
                  <a:pos x="775" y="156"/>
                </a:cxn>
                <a:cxn ang="0">
                  <a:pos x="626" y="336"/>
                </a:cxn>
                <a:cxn ang="0">
                  <a:pos x="626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7"/>
                </a:cxn>
              </a:cxnLst>
              <a:rect l="0" t="0" r="r" b="b"/>
              <a:pathLst>
                <a:path w="1078" h="712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8" y="61"/>
                    <a:pt x="265" y="0"/>
                    <a:pt x="381" y="0"/>
                  </a:cubicBezTo>
                  <a:cubicBezTo>
                    <a:pt x="488" y="0"/>
                    <a:pt x="562" y="42"/>
                    <a:pt x="598" y="129"/>
                  </a:cubicBezTo>
                  <a:cubicBezTo>
                    <a:pt x="649" y="40"/>
                    <a:pt x="723" y="0"/>
                    <a:pt x="827" y="0"/>
                  </a:cubicBezTo>
                  <a:cubicBezTo>
                    <a:pt x="1013" y="0"/>
                    <a:pt x="1078" y="132"/>
                    <a:pt x="1078" y="298"/>
                  </a:cubicBezTo>
                  <a:cubicBezTo>
                    <a:pt x="1078" y="712"/>
                    <a:pt x="1078" y="712"/>
                    <a:pt x="1078" y="712"/>
                  </a:cubicBezTo>
                  <a:cubicBezTo>
                    <a:pt x="904" y="712"/>
                    <a:pt x="904" y="712"/>
                    <a:pt x="904" y="712"/>
                  </a:cubicBezTo>
                  <a:cubicBezTo>
                    <a:pt x="904" y="318"/>
                    <a:pt x="904" y="318"/>
                    <a:pt x="904" y="318"/>
                  </a:cubicBezTo>
                  <a:cubicBezTo>
                    <a:pt x="904" y="231"/>
                    <a:pt x="878" y="156"/>
                    <a:pt x="775" y="156"/>
                  </a:cubicBezTo>
                  <a:cubicBezTo>
                    <a:pt x="666" y="156"/>
                    <a:pt x="626" y="246"/>
                    <a:pt x="626" y="336"/>
                  </a:cubicBezTo>
                  <a:cubicBezTo>
                    <a:pt x="626" y="712"/>
                    <a:pt x="626" y="712"/>
                    <a:pt x="626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3"/>
            <p:cNvSpPr>
              <a:spLocks noSelect="1" noEditPoints="1"/>
            </p:cNvSpPr>
            <p:nvPr/>
          </p:nvSpPr>
          <p:spPr bwMode="auto">
            <a:xfrm>
              <a:off x="1103" y="164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1" y="591"/>
                </a:cxn>
                <a:cxn ang="0">
                  <a:pos x="548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4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5" y="528"/>
                    <a:pt x="264" y="591"/>
                    <a:pt x="361" y="591"/>
                  </a:cubicBezTo>
                  <a:cubicBezTo>
                    <a:pt x="448" y="591"/>
                    <a:pt x="504" y="550"/>
                    <a:pt x="548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9" y="194"/>
                    <a:pt x="462" y="130"/>
                    <a:pt x="354" y="130"/>
                  </a:cubicBezTo>
                  <a:cubicBezTo>
                    <a:pt x="251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4"/>
            <p:cNvSpPr>
              <a:spLocks noSelect="1" noEditPoints="1"/>
            </p:cNvSpPr>
            <p:nvPr/>
          </p:nvSpPr>
          <p:spPr bwMode="auto">
            <a:xfrm>
              <a:off x="1220" y="164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0" y="591"/>
                </a:cxn>
                <a:cxn ang="0">
                  <a:pos x="547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3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5" y="528"/>
                    <a:pt x="263" y="591"/>
                    <a:pt x="360" y="591"/>
                  </a:cubicBezTo>
                  <a:cubicBezTo>
                    <a:pt x="447" y="591"/>
                    <a:pt x="504" y="550"/>
                    <a:pt x="547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8" y="194"/>
                    <a:pt x="462" y="130"/>
                    <a:pt x="353" y="130"/>
                  </a:cubicBezTo>
                  <a:cubicBezTo>
                    <a:pt x="250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5"/>
            <p:cNvSpPr>
              <a:spLocks noSelect="1"/>
            </p:cNvSpPr>
            <p:nvPr/>
          </p:nvSpPr>
          <p:spPr bwMode="auto">
            <a:xfrm>
              <a:off x="1341" y="164"/>
              <a:ext cx="90" cy="1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9"/>
                </a:cxn>
                <a:cxn ang="0">
                  <a:pos x="168" y="129"/>
                </a:cxn>
                <a:cxn ang="0">
                  <a:pos x="381" y="0"/>
                </a:cxn>
                <a:cxn ang="0">
                  <a:pos x="635" y="273"/>
                </a:cxn>
                <a:cxn ang="0">
                  <a:pos x="635" y="712"/>
                </a:cxn>
                <a:cxn ang="0">
                  <a:pos x="461" y="712"/>
                </a:cxn>
                <a:cxn ang="0">
                  <a:pos x="461" y="360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7"/>
                </a:cxn>
              </a:cxnLst>
              <a:rect l="0" t="0" r="r" b="b"/>
              <a:pathLst>
                <a:path w="635" h="712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8" y="129"/>
                    <a:pt x="168" y="129"/>
                    <a:pt x="168" y="129"/>
                  </a:cubicBezTo>
                  <a:cubicBezTo>
                    <a:pt x="200" y="59"/>
                    <a:pt x="265" y="0"/>
                    <a:pt x="381" y="0"/>
                  </a:cubicBezTo>
                  <a:cubicBezTo>
                    <a:pt x="568" y="0"/>
                    <a:pt x="635" y="132"/>
                    <a:pt x="635" y="273"/>
                  </a:cubicBezTo>
                  <a:cubicBezTo>
                    <a:pt x="635" y="712"/>
                    <a:pt x="635" y="712"/>
                    <a:pt x="635" y="712"/>
                  </a:cubicBezTo>
                  <a:cubicBezTo>
                    <a:pt x="461" y="712"/>
                    <a:pt x="461" y="712"/>
                    <a:pt x="461" y="712"/>
                  </a:cubicBezTo>
                  <a:cubicBezTo>
                    <a:pt x="461" y="360"/>
                    <a:pt x="461" y="360"/>
                    <a:pt x="461" y="360"/>
                  </a:cubicBezTo>
                  <a:cubicBezTo>
                    <a:pt x="461" y="284"/>
                    <a:pt x="455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6"/>
            <p:cNvSpPr>
              <a:spLocks noSelect="1"/>
            </p:cNvSpPr>
            <p:nvPr/>
          </p:nvSpPr>
          <p:spPr bwMode="auto">
            <a:xfrm>
              <a:off x="1447" y="138"/>
              <a:ext cx="71" cy="129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8" y="201"/>
                </a:cxn>
                <a:cxn ang="0">
                  <a:pos x="508" y="349"/>
                </a:cxn>
                <a:cxn ang="0">
                  <a:pos x="317" y="349"/>
                </a:cxn>
                <a:cxn ang="0">
                  <a:pos x="317" y="653"/>
                </a:cxn>
                <a:cxn ang="0">
                  <a:pos x="414" y="766"/>
                </a:cxn>
                <a:cxn ang="0">
                  <a:pos x="508" y="744"/>
                </a:cxn>
                <a:cxn ang="0">
                  <a:pos x="508" y="891"/>
                </a:cxn>
                <a:cxn ang="0">
                  <a:pos x="371" y="914"/>
                </a:cxn>
                <a:cxn ang="0">
                  <a:pos x="143" y="668"/>
                </a:cxn>
                <a:cxn ang="0">
                  <a:pos x="143" y="349"/>
                </a:cxn>
                <a:cxn ang="0">
                  <a:pos x="0" y="349"/>
                </a:cxn>
              </a:cxnLst>
              <a:rect l="0" t="0" r="r" b="b"/>
              <a:pathLst>
                <a:path w="508" h="914">
                  <a:moveTo>
                    <a:pt x="0" y="349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8" y="201"/>
                    <a:pt x="508" y="201"/>
                    <a:pt x="508" y="201"/>
                  </a:cubicBezTo>
                  <a:cubicBezTo>
                    <a:pt x="508" y="349"/>
                    <a:pt x="508" y="349"/>
                    <a:pt x="508" y="349"/>
                  </a:cubicBezTo>
                  <a:cubicBezTo>
                    <a:pt x="317" y="349"/>
                    <a:pt x="317" y="349"/>
                    <a:pt x="317" y="349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7" y="723"/>
                    <a:pt x="337" y="766"/>
                    <a:pt x="414" y="766"/>
                  </a:cubicBezTo>
                  <a:cubicBezTo>
                    <a:pt x="444" y="766"/>
                    <a:pt x="486" y="760"/>
                    <a:pt x="508" y="744"/>
                  </a:cubicBezTo>
                  <a:cubicBezTo>
                    <a:pt x="508" y="891"/>
                    <a:pt x="508" y="891"/>
                    <a:pt x="508" y="891"/>
                  </a:cubicBezTo>
                  <a:cubicBezTo>
                    <a:pt x="472" y="908"/>
                    <a:pt x="411" y="914"/>
                    <a:pt x="371" y="914"/>
                  </a:cubicBezTo>
                  <a:cubicBezTo>
                    <a:pt x="186" y="914"/>
                    <a:pt x="143" y="831"/>
                    <a:pt x="143" y="668"/>
                  </a:cubicBezTo>
                  <a:cubicBezTo>
                    <a:pt x="143" y="349"/>
                    <a:pt x="143" y="349"/>
                    <a:pt x="143" y="349"/>
                  </a:cubicBez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7"/>
            <p:cNvSpPr>
              <a:spLocks noSelect="1" noEditPoints="1"/>
            </p:cNvSpPr>
            <p:nvPr/>
          </p:nvSpPr>
          <p:spPr bwMode="auto">
            <a:xfrm>
              <a:off x="1533" y="164"/>
              <a:ext cx="99" cy="103"/>
            </a:xfrm>
            <a:custGeom>
              <a:avLst/>
              <a:gdLst/>
              <a:ahLst/>
              <a:cxnLst>
                <a:cxn ang="0">
                  <a:pos x="173" y="426"/>
                </a:cxn>
                <a:cxn ang="0">
                  <a:pos x="360" y="591"/>
                </a:cxn>
                <a:cxn ang="0">
                  <a:pos x="547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3" y="426"/>
                </a:cxn>
                <a:cxn ang="0">
                  <a:pos x="530" y="295"/>
                </a:cxn>
                <a:cxn ang="0">
                  <a:pos x="353" y="130"/>
                </a:cxn>
                <a:cxn ang="0">
                  <a:pos x="173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3" y="426"/>
                  </a:moveTo>
                  <a:cubicBezTo>
                    <a:pt x="185" y="528"/>
                    <a:pt x="263" y="591"/>
                    <a:pt x="360" y="591"/>
                  </a:cubicBezTo>
                  <a:cubicBezTo>
                    <a:pt x="447" y="591"/>
                    <a:pt x="504" y="550"/>
                    <a:pt x="547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3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3" y="426"/>
                  </a:lnTo>
                  <a:close/>
                  <a:moveTo>
                    <a:pt x="530" y="295"/>
                  </a:moveTo>
                  <a:cubicBezTo>
                    <a:pt x="528" y="194"/>
                    <a:pt x="462" y="130"/>
                    <a:pt x="353" y="130"/>
                  </a:cubicBezTo>
                  <a:cubicBezTo>
                    <a:pt x="250" y="130"/>
                    <a:pt x="186" y="195"/>
                    <a:pt x="173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8"/>
            <p:cNvSpPr>
              <a:spLocks noSelect="1" noEditPoints="1"/>
            </p:cNvSpPr>
            <p:nvPr/>
          </p:nvSpPr>
          <p:spPr bwMode="auto">
            <a:xfrm>
              <a:off x="641" y="334"/>
              <a:ext cx="147" cy="14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85" y="0"/>
                </a:cxn>
                <a:cxn ang="0">
                  <a:pos x="147" y="145"/>
                </a:cxn>
                <a:cxn ang="0">
                  <a:pos x="118" y="145"/>
                </a:cxn>
                <a:cxn ang="0">
                  <a:pos x="105" y="112"/>
                </a:cxn>
                <a:cxn ang="0">
                  <a:pos x="42" y="112"/>
                </a:cxn>
                <a:cxn ang="0">
                  <a:pos x="29" y="145"/>
                </a:cxn>
                <a:cxn ang="0">
                  <a:pos x="0" y="145"/>
                </a:cxn>
                <a:cxn ang="0">
                  <a:pos x="63" y="0"/>
                </a:cxn>
                <a:cxn ang="0">
                  <a:pos x="96" y="90"/>
                </a:cxn>
                <a:cxn ang="0">
                  <a:pos x="74" y="31"/>
                </a:cxn>
                <a:cxn ang="0">
                  <a:pos x="51" y="90"/>
                </a:cxn>
                <a:cxn ang="0">
                  <a:pos x="96" y="90"/>
                </a:cxn>
              </a:cxnLst>
              <a:rect l="0" t="0" r="r" b="b"/>
              <a:pathLst>
                <a:path w="147" h="145">
                  <a:moveTo>
                    <a:pt x="63" y="0"/>
                  </a:moveTo>
                  <a:lnTo>
                    <a:pt x="85" y="0"/>
                  </a:lnTo>
                  <a:lnTo>
                    <a:pt x="147" y="145"/>
                  </a:lnTo>
                  <a:lnTo>
                    <a:pt x="118" y="145"/>
                  </a:lnTo>
                  <a:lnTo>
                    <a:pt x="105" y="112"/>
                  </a:lnTo>
                  <a:lnTo>
                    <a:pt x="42" y="112"/>
                  </a:lnTo>
                  <a:lnTo>
                    <a:pt x="29" y="145"/>
                  </a:lnTo>
                  <a:lnTo>
                    <a:pt x="0" y="145"/>
                  </a:lnTo>
                  <a:lnTo>
                    <a:pt x="63" y="0"/>
                  </a:lnTo>
                  <a:close/>
                  <a:moveTo>
                    <a:pt x="96" y="90"/>
                  </a:moveTo>
                  <a:lnTo>
                    <a:pt x="74" y="31"/>
                  </a:lnTo>
                  <a:lnTo>
                    <a:pt x="51" y="90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9"/>
            <p:cNvSpPr>
              <a:spLocks noSelect="1"/>
            </p:cNvSpPr>
            <p:nvPr/>
          </p:nvSpPr>
          <p:spPr bwMode="auto">
            <a:xfrm>
              <a:off x="801" y="378"/>
              <a:ext cx="152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9" y="129"/>
                </a:cxn>
                <a:cxn ang="0">
                  <a:pos x="827" y="0"/>
                </a:cxn>
                <a:cxn ang="0">
                  <a:pos x="1078" y="298"/>
                </a:cxn>
                <a:cxn ang="0">
                  <a:pos x="1078" y="713"/>
                </a:cxn>
                <a:cxn ang="0">
                  <a:pos x="904" y="713"/>
                </a:cxn>
                <a:cxn ang="0">
                  <a:pos x="904" y="319"/>
                </a:cxn>
                <a:cxn ang="0">
                  <a:pos x="775" y="156"/>
                </a:cxn>
                <a:cxn ang="0">
                  <a:pos x="626" y="336"/>
                </a:cxn>
                <a:cxn ang="0">
                  <a:pos x="626" y="713"/>
                </a:cxn>
                <a:cxn ang="0">
                  <a:pos x="452" y="713"/>
                </a:cxn>
                <a:cxn ang="0">
                  <a:pos x="452" y="298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3"/>
                </a:cxn>
                <a:cxn ang="0">
                  <a:pos x="0" y="713"/>
                </a:cxn>
                <a:cxn ang="0">
                  <a:pos x="0" y="17"/>
                </a:cxn>
              </a:cxnLst>
              <a:rect l="0" t="0" r="r" b="b"/>
              <a:pathLst>
                <a:path w="1078" h="713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2" y="42"/>
                    <a:pt x="599" y="129"/>
                  </a:cubicBezTo>
                  <a:cubicBezTo>
                    <a:pt x="649" y="40"/>
                    <a:pt x="723" y="0"/>
                    <a:pt x="827" y="0"/>
                  </a:cubicBezTo>
                  <a:cubicBezTo>
                    <a:pt x="1013" y="0"/>
                    <a:pt x="1078" y="132"/>
                    <a:pt x="1078" y="298"/>
                  </a:cubicBezTo>
                  <a:cubicBezTo>
                    <a:pt x="1078" y="713"/>
                    <a:pt x="1078" y="713"/>
                    <a:pt x="1078" y="713"/>
                  </a:cubicBezTo>
                  <a:cubicBezTo>
                    <a:pt x="904" y="713"/>
                    <a:pt x="904" y="713"/>
                    <a:pt x="904" y="713"/>
                  </a:cubicBezTo>
                  <a:cubicBezTo>
                    <a:pt x="904" y="319"/>
                    <a:pt x="904" y="319"/>
                    <a:pt x="904" y="319"/>
                  </a:cubicBezTo>
                  <a:cubicBezTo>
                    <a:pt x="904" y="232"/>
                    <a:pt x="878" y="156"/>
                    <a:pt x="775" y="156"/>
                  </a:cubicBezTo>
                  <a:cubicBezTo>
                    <a:pt x="667" y="156"/>
                    <a:pt x="626" y="246"/>
                    <a:pt x="626" y="336"/>
                  </a:cubicBezTo>
                  <a:cubicBezTo>
                    <a:pt x="626" y="713"/>
                    <a:pt x="626" y="713"/>
                    <a:pt x="626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3"/>
                    <a:pt x="174" y="713"/>
                    <a:pt x="174" y="713"/>
                  </a:cubicBezTo>
                  <a:cubicBezTo>
                    <a:pt x="0" y="713"/>
                    <a:pt x="0" y="713"/>
                    <a:pt x="0" y="7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0"/>
            <p:cNvSpPr>
              <a:spLocks noSelect="1"/>
            </p:cNvSpPr>
            <p:nvPr/>
          </p:nvSpPr>
          <p:spPr bwMode="auto">
            <a:xfrm>
              <a:off x="971" y="378"/>
              <a:ext cx="80" cy="103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7" y="139"/>
                </a:cxn>
                <a:cxn ang="0">
                  <a:pos x="195" y="213"/>
                </a:cxn>
                <a:cxn ang="0">
                  <a:pos x="570" y="507"/>
                </a:cxn>
                <a:cxn ang="0">
                  <a:pos x="271" y="730"/>
                </a:cxn>
                <a:cxn ang="0">
                  <a:pos x="0" y="623"/>
                </a:cxn>
                <a:cxn ang="0">
                  <a:pos x="116" y="514"/>
                </a:cxn>
                <a:cxn ang="0">
                  <a:pos x="281" y="600"/>
                </a:cxn>
                <a:cxn ang="0">
                  <a:pos x="397" y="520"/>
                </a:cxn>
                <a:cxn ang="0">
                  <a:pos x="21" y="224"/>
                </a:cxn>
                <a:cxn ang="0">
                  <a:pos x="301" y="0"/>
                </a:cxn>
                <a:cxn ang="0">
                  <a:pos x="549" y="106"/>
                </a:cxn>
                <a:cxn ang="0">
                  <a:pos x="433" y="210"/>
                </a:cxn>
              </a:cxnLst>
              <a:rect l="0" t="0" r="r" b="b"/>
              <a:pathLst>
                <a:path w="570" h="730">
                  <a:moveTo>
                    <a:pt x="433" y="210"/>
                  </a:moveTo>
                  <a:cubicBezTo>
                    <a:pt x="399" y="164"/>
                    <a:pt x="356" y="139"/>
                    <a:pt x="297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70" y="236"/>
                    <a:pt x="570" y="507"/>
                  </a:cubicBezTo>
                  <a:cubicBezTo>
                    <a:pt x="570" y="672"/>
                    <a:pt x="413" y="730"/>
                    <a:pt x="271" y="730"/>
                  </a:cubicBezTo>
                  <a:cubicBezTo>
                    <a:pt x="163" y="730"/>
                    <a:pt x="71" y="702"/>
                    <a:pt x="0" y="62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61" y="563"/>
                    <a:pt x="207" y="600"/>
                    <a:pt x="281" y="600"/>
                  </a:cubicBezTo>
                  <a:cubicBezTo>
                    <a:pt x="331" y="600"/>
                    <a:pt x="397" y="575"/>
                    <a:pt x="397" y="520"/>
                  </a:cubicBezTo>
                  <a:cubicBezTo>
                    <a:pt x="397" y="376"/>
                    <a:pt x="21" y="489"/>
                    <a:pt x="21" y="224"/>
                  </a:cubicBezTo>
                  <a:cubicBezTo>
                    <a:pt x="21" y="69"/>
                    <a:pt x="161" y="0"/>
                    <a:pt x="301" y="0"/>
                  </a:cubicBezTo>
                  <a:cubicBezTo>
                    <a:pt x="394" y="0"/>
                    <a:pt x="492" y="29"/>
                    <a:pt x="549" y="106"/>
                  </a:cubicBezTo>
                  <a:lnTo>
                    <a:pt x="433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1"/>
            <p:cNvSpPr>
              <a:spLocks noSelect="1"/>
            </p:cNvSpPr>
            <p:nvPr/>
          </p:nvSpPr>
          <p:spPr bwMode="auto">
            <a:xfrm>
              <a:off x="1058" y="353"/>
              <a:ext cx="72" cy="128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9" y="201"/>
                </a:cxn>
                <a:cxn ang="0">
                  <a:pos x="509" y="349"/>
                </a:cxn>
                <a:cxn ang="0">
                  <a:pos x="317" y="349"/>
                </a:cxn>
                <a:cxn ang="0">
                  <a:pos x="317" y="653"/>
                </a:cxn>
                <a:cxn ang="0">
                  <a:pos x="414" y="766"/>
                </a:cxn>
                <a:cxn ang="0">
                  <a:pos x="509" y="744"/>
                </a:cxn>
                <a:cxn ang="0">
                  <a:pos x="509" y="891"/>
                </a:cxn>
                <a:cxn ang="0">
                  <a:pos x="371" y="914"/>
                </a:cxn>
                <a:cxn ang="0">
                  <a:pos x="143" y="668"/>
                </a:cxn>
                <a:cxn ang="0">
                  <a:pos x="143" y="349"/>
                </a:cxn>
                <a:cxn ang="0">
                  <a:pos x="0" y="349"/>
                </a:cxn>
              </a:cxnLst>
              <a:rect l="0" t="0" r="r" b="b"/>
              <a:pathLst>
                <a:path w="509" h="914">
                  <a:moveTo>
                    <a:pt x="0" y="349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09" y="349"/>
                    <a:pt x="509" y="349"/>
                    <a:pt x="509" y="349"/>
                  </a:cubicBezTo>
                  <a:cubicBezTo>
                    <a:pt x="317" y="349"/>
                    <a:pt x="317" y="349"/>
                    <a:pt x="317" y="349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7" y="723"/>
                    <a:pt x="338" y="766"/>
                    <a:pt x="414" y="766"/>
                  </a:cubicBezTo>
                  <a:cubicBezTo>
                    <a:pt x="445" y="766"/>
                    <a:pt x="487" y="760"/>
                    <a:pt x="509" y="744"/>
                  </a:cubicBezTo>
                  <a:cubicBezTo>
                    <a:pt x="509" y="891"/>
                    <a:pt x="509" y="891"/>
                    <a:pt x="509" y="891"/>
                  </a:cubicBezTo>
                  <a:cubicBezTo>
                    <a:pt x="472" y="908"/>
                    <a:pt x="412" y="914"/>
                    <a:pt x="371" y="914"/>
                  </a:cubicBezTo>
                  <a:cubicBezTo>
                    <a:pt x="187" y="914"/>
                    <a:pt x="143" y="831"/>
                    <a:pt x="143" y="668"/>
                  </a:cubicBezTo>
                  <a:cubicBezTo>
                    <a:pt x="143" y="349"/>
                    <a:pt x="143" y="349"/>
                    <a:pt x="143" y="349"/>
                  </a:cubicBez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2"/>
            <p:cNvSpPr>
              <a:spLocks noSelect="1" noEditPoints="1"/>
            </p:cNvSpPr>
            <p:nvPr/>
          </p:nvSpPr>
          <p:spPr bwMode="auto">
            <a:xfrm>
              <a:off x="1144" y="378"/>
              <a:ext cx="99" cy="103"/>
            </a:xfrm>
            <a:custGeom>
              <a:avLst/>
              <a:gdLst/>
              <a:ahLst/>
              <a:cxnLst>
                <a:cxn ang="0">
                  <a:pos x="174" y="426"/>
                </a:cxn>
                <a:cxn ang="0">
                  <a:pos x="361" y="591"/>
                </a:cxn>
                <a:cxn ang="0">
                  <a:pos x="548" y="497"/>
                </a:cxn>
                <a:cxn ang="0">
                  <a:pos x="672" y="591"/>
                </a:cxn>
                <a:cxn ang="0">
                  <a:pos x="378" y="730"/>
                </a:cxn>
                <a:cxn ang="0">
                  <a:pos x="0" y="365"/>
                </a:cxn>
                <a:cxn ang="0">
                  <a:pos x="378" y="0"/>
                </a:cxn>
                <a:cxn ang="0">
                  <a:pos x="704" y="378"/>
                </a:cxn>
                <a:cxn ang="0">
                  <a:pos x="704" y="426"/>
                </a:cxn>
                <a:cxn ang="0">
                  <a:pos x="174" y="426"/>
                </a:cxn>
                <a:cxn ang="0">
                  <a:pos x="530" y="295"/>
                </a:cxn>
                <a:cxn ang="0">
                  <a:pos x="354" y="130"/>
                </a:cxn>
                <a:cxn ang="0">
                  <a:pos x="174" y="295"/>
                </a:cxn>
                <a:cxn ang="0">
                  <a:pos x="530" y="295"/>
                </a:cxn>
              </a:cxnLst>
              <a:rect l="0" t="0" r="r" b="b"/>
              <a:pathLst>
                <a:path w="704" h="730">
                  <a:moveTo>
                    <a:pt x="174" y="426"/>
                  </a:moveTo>
                  <a:cubicBezTo>
                    <a:pt x="186" y="529"/>
                    <a:pt x="264" y="591"/>
                    <a:pt x="361" y="591"/>
                  </a:cubicBezTo>
                  <a:cubicBezTo>
                    <a:pt x="448" y="591"/>
                    <a:pt x="504" y="550"/>
                    <a:pt x="548" y="497"/>
                  </a:cubicBezTo>
                  <a:cubicBezTo>
                    <a:pt x="672" y="591"/>
                    <a:pt x="672" y="591"/>
                    <a:pt x="672" y="591"/>
                  </a:cubicBezTo>
                  <a:cubicBezTo>
                    <a:pt x="591" y="691"/>
                    <a:pt x="488" y="730"/>
                    <a:pt x="378" y="730"/>
                  </a:cubicBezTo>
                  <a:cubicBezTo>
                    <a:pt x="168" y="730"/>
                    <a:pt x="0" y="584"/>
                    <a:pt x="0" y="365"/>
                  </a:cubicBezTo>
                  <a:cubicBezTo>
                    <a:pt x="0" y="146"/>
                    <a:pt x="168" y="0"/>
                    <a:pt x="378" y="0"/>
                  </a:cubicBezTo>
                  <a:cubicBezTo>
                    <a:pt x="572" y="0"/>
                    <a:pt x="704" y="136"/>
                    <a:pt x="704" y="378"/>
                  </a:cubicBezTo>
                  <a:cubicBezTo>
                    <a:pt x="704" y="426"/>
                    <a:pt x="704" y="426"/>
                    <a:pt x="704" y="426"/>
                  </a:cubicBezTo>
                  <a:lnTo>
                    <a:pt x="174" y="426"/>
                  </a:lnTo>
                  <a:close/>
                  <a:moveTo>
                    <a:pt x="530" y="295"/>
                  </a:moveTo>
                  <a:cubicBezTo>
                    <a:pt x="529" y="194"/>
                    <a:pt x="462" y="130"/>
                    <a:pt x="354" y="130"/>
                  </a:cubicBezTo>
                  <a:cubicBezTo>
                    <a:pt x="251" y="130"/>
                    <a:pt x="187" y="195"/>
                    <a:pt x="174" y="295"/>
                  </a:cubicBezTo>
                  <a:lnTo>
                    <a:pt x="530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3"/>
            <p:cNvSpPr>
              <a:spLocks noSelect="1"/>
            </p:cNvSpPr>
            <p:nvPr/>
          </p:nvSpPr>
          <p:spPr bwMode="auto">
            <a:xfrm>
              <a:off x="1266" y="378"/>
              <a:ext cx="62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4" y="17"/>
                </a:cxn>
                <a:cxn ang="0">
                  <a:pos x="174" y="127"/>
                </a:cxn>
                <a:cxn ang="0">
                  <a:pos x="177" y="127"/>
                </a:cxn>
                <a:cxn ang="0">
                  <a:pos x="383" y="0"/>
                </a:cxn>
                <a:cxn ang="0">
                  <a:pos x="445" y="10"/>
                </a:cxn>
                <a:cxn ang="0">
                  <a:pos x="445" y="178"/>
                </a:cxn>
                <a:cxn ang="0">
                  <a:pos x="361" y="165"/>
                </a:cxn>
                <a:cxn ang="0">
                  <a:pos x="174" y="340"/>
                </a:cxn>
                <a:cxn ang="0">
                  <a:pos x="174" y="713"/>
                </a:cxn>
                <a:cxn ang="0">
                  <a:pos x="0" y="713"/>
                </a:cxn>
                <a:cxn ang="0">
                  <a:pos x="0" y="17"/>
                </a:cxn>
              </a:cxnLst>
              <a:rect l="0" t="0" r="r" b="b"/>
              <a:pathLst>
                <a:path w="445" h="713">
                  <a:moveTo>
                    <a:pt x="0" y="17"/>
                  </a:moveTo>
                  <a:cubicBezTo>
                    <a:pt x="174" y="17"/>
                    <a:pt x="174" y="17"/>
                    <a:pt x="174" y="1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7" y="127"/>
                    <a:pt x="177" y="127"/>
                    <a:pt x="177" y="127"/>
                  </a:cubicBezTo>
                  <a:cubicBezTo>
                    <a:pt x="215" y="48"/>
                    <a:pt x="292" y="0"/>
                    <a:pt x="383" y="0"/>
                  </a:cubicBezTo>
                  <a:cubicBezTo>
                    <a:pt x="405" y="0"/>
                    <a:pt x="425" y="4"/>
                    <a:pt x="445" y="10"/>
                  </a:cubicBezTo>
                  <a:cubicBezTo>
                    <a:pt x="445" y="178"/>
                    <a:pt x="445" y="178"/>
                    <a:pt x="445" y="178"/>
                  </a:cubicBezTo>
                  <a:cubicBezTo>
                    <a:pt x="416" y="171"/>
                    <a:pt x="389" y="165"/>
                    <a:pt x="361" y="165"/>
                  </a:cubicBezTo>
                  <a:cubicBezTo>
                    <a:pt x="198" y="165"/>
                    <a:pt x="174" y="303"/>
                    <a:pt x="174" y="340"/>
                  </a:cubicBezTo>
                  <a:cubicBezTo>
                    <a:pt x="174" y="713"/>
                    <a:pt x="174" y="713"/>
                    <a:pt x="174" y="713"/>
                  </a:cubicBezTo>
                  <a:cubicBezTo>
                    <a:pt x="0" y="713"/>
                    <a:pt x="0" y="713"/>
                    <a:pt x="0" y="7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4"/>
            <p:cNvSpPr>
              <a:spLocks noSelect="1" noEditPoints="1"/>
            </p:cNvSpPr>
            <p:nvPr/>
          </p:nvSpPr>
          <p:spPr bwMode="auto">
            <a:xfrm>
              <a:off x="1337" y="325"/>
              <a:ext cx="105" cy="156"/>
            </a:xfrm>
            <a:custGeom>
              <a:avLst/>
              <a:gdLst/>
              <a:ahLst/>
              <a:cxnLst>
                <a:cxn ang="0">
                  <a:pos x="585" y="991"/>
                </a:cxn>
                <a:cxn ang="0">
                  <a:pos x="582" y="991"/>
                </a:cxn>
                <a:cxn ang="0">
                  <a:pos x="343" y="1113"/>
                </a:cxn>
                <a:cxn ang="0">
                  <a:pos x="0" y="748"/>
                </a:cxn>
                <a:cxn ang="0">
                  <a:pos x="336" y="383"/>
                </a:cxn>
                <a:cxn ang="0">
                  <a:pos x="572" y="489"/>
                </a:cxn>
                <a:cxn ang="0">
                  <a:pos x="576" y="489"/>
                </a:cxn>
                <a:cxn ang="0">
                  <a:pos x="576" y="0"/>
                </a:cxn>
                <a:cxn ang="0">
                  <a:pos x="750" y="0"/>
                </a:cxn>
                <a:cxn ang="0">
                  <a:pos x="750" y="1096"/>
                </a:cxn>
                <a:cxn ang="0">
                  <a:pos x="585" y="1096"/>
                </a:cxn>
                <a:cxn ang="0">
                  <a:pos x="585" y="991"/>
                </a:cxn>
                <a:cxn ang="0">
                  <a:pos x="378" y="956"/>
                </a:cxn>
                <a:cxn ang="0">
                  <a:pos x="582" y="748"/>
                </a:cxn>
                <a:cxn ang="0">
                  <a:pos x="378" y="539"/>
                </a:cxn>
                <a:cxn ang="0">
                  <a:pos x="174" y="748"/>
                </a:cxn>
                <a:cxn ang="0">
                  <a:pos x="378" y="956"/>
                </a:cxn>
              </a:cxnLst>
              <a:rect l="0" t="0" r="r" b="b"/>
              <a:pathLst>
                <a:path w="750" h="1113">
                  <a:moveTo>
                    <a:pt x="585" y="991"/>
                  </a:moveTo>
                  <a:cubicBezTo>
                    <a:pt x="582" y="991"/>
                    <a:pt x="582" y="991"/>
                    <a:pt x="582" y="991"/>
                  </a:cubicBezTo>
                  <a:cubicBezTo>
                    <a:pt x="531" y="1075"/>
                    <a:pt x="440" y="1113"/>
                    <a:pt x="343" y="1113"/>
                  </a:cubicBezTo>
                  <a:cubicBezTo>
                    <a:pt x="129" y="1113"/>
                    <a:pt x="0" y="954"/>
                    <a:pt x="0" y="748"/>
                  </a:cubicBezTo>
                  <a:cubicBezTo>
                    <a:pt x="0" y="542"/>
                    <a:pt x="137" y="383"/>
                    <a:pt x="336" y="383"/>
                  </a:cubicBezTo>
                  <a:cubicBezTo>
                    <a:pt x="466" y="383"/>
                    <a:pt x="536" y="444"/>
                    <a:pt x="572" y="489"/>
                  </a:cubicBezTo>
                  <a:cubicBezTo>
                    <a:pt x="576" y="489"/>
                    <a:pt x="576" y="489"/>
                    <a:pt x="576" y="489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750" y="1096"/>
                    <a:pt x="750" y="1096"/>
                    <a:pt x="750" y="1096"/>
                  </a:cubicBezTo>
                  <a:cubicBezTo>
                    <a:pt x="585" y="1096"/>
                    <a:pt x="585" y="1096"/>
                    <a:pt x="585" y="1096"/>
                  </a:cubicBezTo>
                  <a:lnTo>
                    <a:pt x="585" y="991"/>
                  </a:lnTo>
                  <a:close/>
                  <a:moveTo>
                    <a:pt x="378" y="956"/>
                  </a:moveTo>
                  <a:cubicBezTo>
                    <a:pt x="505" y="956"/>
                    <a:pt x="582" y="857"/>
                    <a:pt x="582" y="748"/>
                  </a:cubicBezTo>
                  <a:cubicBezTo>
                    <a:pt x="582" y="639"/>
                    <a:pt x="505" y="539"/>
                    <a:pt x="378" y="539"/>
                  </a:cubicBezTo>
                  <a:cubicBezTo>
                    <a:pt x="250" y="539"/>
                    <a:pt x="174" y="639"/>
                    <a:pt x="174" y="748"/>
                  </a:cubicBezTo>
                  <a:cubicBezTo>
                    <a:pt x="174" y="857"/>
                    <a:pt x="250" y="956"/>
                    <a:pt x="378" y="9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5"/>
            <p:cNvSpPr>
              <a:spLocks noSelect="1" noEditPoints="1"/>
            </p:cNvSpPr>
            <p:nvPr/>
          </p:nvSpPr>
          <p:spPr bwMode="auto">
            <a:xfrm>
              <a:off x="1463" y="378"/>
              <a:ext cx="90" cy="103"/>
            </a:xfrm>
            <a:custGeom>
              <a:avLst/>
              <a:gdLst/>
              <a:ahLst/>
              <a:cxnLst>
                <a:cxn ang="0">
                  <a:pos x="481" y="617"/>
                </a:cxn>
                <a:cxn ang="0">
                  <a:pos x="477" y="617"/>
                </a:cxn>
                <a:cxn ang="0">
                  <a:pos x="254" y="730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1" y="279"/>
                </a:cxn>
                <a:cxn ang="0">
                  <a:pos x="481" y="261"/>
                </a:cxn>
                <a:cxn ang="0">
                  <a:pos x="322" y="130"/>
                </a:cxn>
                <a:cxn ang="0">
                  <a:pos x="136" y="203"/>
                </a:cxn>
                <a:cxn ang="0">
                  <a:pos x="45" y="111"/>
                </a:cxn>
                <a:cxn ang="0">
                  <a:pos x="340" y="0"/>
                </a:cxn>
                <a:cxn ang="0">
                  <a:pos x="637" y="313"/>
                </a:cxn>
                <a:cxn ang="0">
                  <a:pos x="637" y="713"/>
                </a:cxn>
                <a:cxn ang="0">
                  <a:pos x="481" y="713"/>
                </a:cxn>
                <a:cxn ang="0">
                  <a:pos x="481" y="617"/>
                </a:cxn>
                <a:cxn ang="0">
                  <a:pos x="471" y="401"/>
                </a:cxn>
                <a:cxn ang="0">
                  <a:pos x="435" y="401"/>
                </a:cxn>
                <a:cxn ang="0">
                  <a:pos x="174" y="508"/>
                </a:cxn>
                <a:cxn ang="0">
                  <a:pos x="295" y="600"/>
                </a:cxn>
                <a:cxn ang="0">
                  <a:pos x="471" y="440"/>
                </a:cxn>
                <a:cxn ang="0">
                  <a:pos x="471" y="401"/>
                </a:cxn>
              </a:cxnLst>
              <a:rect l="0" t="0" r="r" b="b"/>
              <a:pathLst>
                <a:path w="637" h="730">
                  <a:moveTo>
                    <a:pt x="481" y="617"/>
                  </a:moveTo>
                  <a:cubicBezTo>
                    <a:pt x="477" y="617"/>
                    <a:pt x="477" y="617"/>
                    <a:pt x="477" y="617"/>
                  </a:cubicBezTo>
                  <a:cubicBezTo>
                    <a:pt x="427" y="695"/>
                    <a:pt x="346" y="730"/>
                    <a:pt x="254" y="730"/>
                  </a:cubicBezTo>
                  <a:cubicBezTo>
                    <a:pt x="125" y="730"/>
                    <a:pt x="0" y="659"/>
                    <a:pt x="0" y="521"/>
                  </a:cubicBezTo>
                  <a:cubicBezTo>
                    <a:pt x="0" y="295"/>
                    <a:pt x="264" y="279"/>
                    <a:pt x="437" y="279"/>
                  </a:cubicBezTo>
                  <a:cubicBezTo>
                    <a:pt x="481" y="279"/>
                    <a:pt x="481" y="279"/>
                    <a:pt x="481" y="279"/>
                  </a:cubicBezTo>
                  <a:cubicBezTo>
                    <a:pt x="481" y="261"/>
                    <a:pt x="481" y="261"/>
                    <a:pt x="481" y="261"/>
                  </a:cubicBezTo>
                  <a:cubicBezTo>
                    <a:pt x="481" y="175"/>
                    <a:pt x="414" y="130"/>
                    <a:pt x="322" y="130"/>
                  </a:cubicBezTo>
                  <a:cubicBezTo>
                    <a:pt x="249" y="130"/>
                    <a:pt x="182" y="159"/>
                    <a:pt x="136" y="203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122" y="33"/>
                    <a:pt x="230" y="0"/>
                    <a:pt x="340" y="0"/>
                  </a:cubicBezTo>
                  <a:cubicBezTo>
                    <a:pt x="637" y="0"/>
                    <a:pt x="637" y="214"/>
                    <a:pt x="637" y="313"/>
                  </a:cubicBezTo>
                  <a:cubicBezTo>
                    <a:pt x="637" y="713"/>
                    <a:pt x="637" y="713"/>
                    <a:pt x="637" y="713"/>
                  </a:cubicBezTo>
                  <a:cubicBezTo>
                    <a:pt x="481" y="713"/>
                    <a:pt x="481" y="713"/>
                    <a:pt x="481" y="713"/>
                  </a:cubicBezTo>
                  <a:lnTo>
                    <a:pt x="481" y="617"/>
                  </a:lnTo>
                  <a:close/>
                  <a:moveTo>
                    <a:pt x="471" y="401"/>
                  </a:moveTo>
                  <a:cubicBezTo>
                    <a:pt x="435" y="401"/>
                    <a:pt x="435" y="401"/>
                    <a:pt x="435" y="401"/>
                  </a:cubicBezTo>
                  <a:cubicBezTo>
                    <a:pt x="339" y="401"/>
                    <a:pt x="174" y="408"/>
                    <a:pt x="174" y="508"/>
                  </a:cubicBezTo>
                  <a:cubicBezTo>
                    <a:pt x="174" y="572"/>
                    <a:pt x="239" y="600"/>
                    <a:pt x="295" y="600"/>
                  </a:cubicBezTo>
                  <a:cubicBezTo>
                    <a:pt x="414" y="600"/>
                    <a:pt x="471" y="537"/>
                    <a:pt x="471" y="440"/>
                  </a:cubicBezTo>
                  <a:lnTo>
                    <a:pt x="471" y="4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6"/>
            <p:cNvSpPr>
              <a:spLocks noSelect="1"/>
            </p:cNvSpPr>
            <p:nvPr/>
          </p:nvSpPr>
          <p:spPr bwMode="auto">
            <a:xfrm>
              <a:off x="1578" y="378"/>
              <a:ext cx="152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5" y="17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7" y="0"/>
                </a:cxn>
                <a:cxn ang="0">
                  <a:pos x="1078" y="298"/>
                </a:cxn>
                <a:cxn ang="0">
                  <a:pos x="1078" y="713"/>
                </a:cxn>
                <a:cxn ang="0">
                  <a:pos x="904" y="713"/>
                </a:cxn>
                <a:cxn ang="0">
                  <a:pos x="904" y="319"/>
                </a:cxn>
                <a:cxn ang="0">
                  <a:pos x="775" y="156"/>
                </a:cxn>
                <a:cxn ang="0">
                  <a:pos x="626" y="336"/>
                </a:cxn>
                <a:cxn ang="0">
                  <a:pos x="626" y="713"/>
                </a:cxn>
                <a:cxn ang="0">
                  <a:pos x="452" y="713"/>
                </a:cxn>
                <a:cxn ang="0">
                  <a:pos x="452" y="298"/>
                </a:cxn>
                <a:cxn ang="0">
                  <a:pos x="333" y="156"/>
                </a:cxn>
                <a:cxn ang="0">
                  <a:pos x="174" y="333"/>
                </a:cxn>
                <a:cxn ang="0">
                  <a:pos x="174" y="713"/>
                </a:cxn>
                <a:cxn ang="0">
                  <a:pos x="0" y="713"/>
                </a:cxn>
                <a:cxn ang="0">
                  <a:pos x="0" y="17"/>
                </a:cxn>
              </a:cxnLst>
              <a:rect l="0" t="0" r="r" b="b"/>
              <a:pathLst>
                <a:path w="1078" h="713">
                  <a:moveTo>
                    <a:pt x="0" y="17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2" y="42"/>
                    <a:pt x="598" y="129"/>
                  </a:cubicBezTo>
                  <a:cubicBezTo>
                    <a:pt x="649" y="40"/>
                    <a:pt x="723" y="0"/>
                    <a:pt x="827" y="0"/>
                  </a:cubicBezTo>
                  <a:cubicBezTo>
                    <a:pt x="1013" y="0"/>
                    <a:pt x="1078" y="132"/>
                    <a:pt x="1078" y="298"/>
                  </a:cubicBezTo>
                  <a:cubicBezTo>
                    <a:pt x="1078" y="713"/>
                    <a:pt x="1078" y="713"/>
                    <a:pt x="1078" y="713"/>
                  </a:cubicBezTo>
                  <a:cubicBezTo>
                    <a:pt x="904" y="713"/>
                    <a:pt x="904" y="713"/>
                    <a:pt x="904" y="713"/>
                  </a:cubicBezTo>
                  <a:cubicBezTo>
                    <a:pt x="904" y="319"/>
                    <a:pt x="904" y="319"/>
                    <a:pt x="904" y="319"/>
                  </a:cubicBezTo>
                  <a:cubicBezTo>
                    <a:pt x="904" y="232"/>
                    <a:pt x="878" y="156"/>
                    <a:pt x="775" y="156"/>
                  </a:cubicBezTo>
                  <a:cubicBezTo>
                    <a:pt x="666" y="156"/>
                    <a:pt x="626" y="246"/>
                    <a:pt x="626" y="336"/>
                  </a:cubicBezTo>
                  <a:cubicBezTo>
                    <a:pt x="626" y="713"/>
                    <a:pt x="626" y="713"/>
                    <a:pt x="626" y="713"/>
                  </a:cubicBezTo>
                  <a:cubicBezTo>
                    <a:pt x="452" y="713"/>
                    <a:pt x="452" y="713"/>
                    <a:pt x="452" y="713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6"/>
                    <a:pt x="333" y="156"/>
                  </a:cubicBezTo>
                  <a:cubicBezTo>
                    <a:pt x="219" y="156"/>
                    <a:pt x="174" y="240"/>
                    <a:pt x="174" y="333"/>
                  </a:cubicBezTo>
                  <a:cubicBezTo>
                    <a:pt x="174" y="713"/>
                    <a:pt x="174" y="713"/>
                    <a:pt x="174" y="713"/>
                  </a:cubicBezTo>
                  <a:cubicBezTo>
                    <a:pt x="0" y="713"/>
                    <a:pt x="0" y="713"/>
                    <a:pt x="0" y="7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1045" y="1758949"/>
            <a:ext cx="7344000" cy="1039967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Titel</a:t>
            </a:r>
            <a:endParaRPr lang="nl-NL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1045" y="2752261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Subtitel</a:t>
            </a:r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klein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7934" y="2053441"/>
            <a:ext cx="4428000" cy="46080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820800" y="2124000"/>
            <a:ext cx="3268800" cy="424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 smtClean="0"/>
              <a:t>Afbeelding formaat: 367 x 476 pixels.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breed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89901" y="2053441"/>
            <a:ext cx="2052000" cy="41760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66800" y="2124000"/>
            <a:ext cx="5720400" cy="38124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 smtClean="0"/>
              <a:t>Afbeelding formaat: 641 x 427 pixels.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hoog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0767" y="2053441"/>
            <a:ext cx="2753742" cy="46080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92000" y="0"/>
            <a:ext cx="4950000" cy="685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 smtClean="0"/>
              <a:t>Afbeelding formaat: 367 x 476 pixels.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4705971" y="3366000"/>
            <a:ext cx="3672000" cy="27864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781971" y="3366000"/>
            <a:ext cx="3672000" cy="27864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1971" y="1998333"/>
            <a:ext cx="75960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geronde rechthoek 31"/>
          <p:cNvSpPr>
            <a:spLocks noSelect="1"/>
          </p:cNvSpPr>
          <p:nvPr userDrawn="1"/>
        </p:nvSpPr>
        <p:spPr>
          <a:xfrm>
            <a:off x="-1731443" y="98556"/>
            <a:ext cx="1609522" cy="43205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/>
            <a:r>
              <a:rPr lang="nl-NL" sz="900" dirty="0" smtClean="0">
                <a:solidFill>
                  <a:schemeClr val="tx1"/>
                </a:solidFill>
              </a:rPr>
              <a:t>Deze dia-indeling</a:t>
            </a:r>
            <a:r>
              <a:rPr lang="nl-NL" sz="900" baseline="0" dirty="0" smtClean="0">
                <a:solidFill>
                  <a:schemeClr val="tx1"/>
                </a:solidFill>
              </a:rPr>
              <a:t> is zo gemaakt dat zelf een afbeelding kan worden geplaatst.</a:t>
            </a:r>
          </a:p>
          <a:p>
            <a:pPr algn="l"/>
            <a:endParaRPr lang="nl-NL" sz="900" baseline="0" dirty="0" smtClean="0">
              <a:solidFill>
                <a:schemeClr val="tx1"/>
              </a:solidFill>
            </a:endParaRP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Klik op Opvulling met figuur of </a:t>
            </a:r>
            <a:r>
              <a:rPr lang="nl-NL" sz="900" baseline="0" dirty="0" err="1" smtClean="0">
                <a:solidFill>
                  <a:schemeClr val="tx1"/>
                </a:solidFill>
              </a:rPr>
              <a:t>bitmappatroon</a:t>
            </a:r>
            <a:r>
              <a:rPr lang="nl-NL" sz="900" baseline="0" dirty="0" smtClean="0">
                <a:solidFill>
                  <a:schemeClr val="tx1"/>
                </a:solidFill>
              </a:rPr>
              <a:t> en dan op Bestand.</a:t>
            </a: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algn="l"/>
            <a:endParaRPr lang="nl-NL" sz="900" baseline="0" dirty="0" smtClean="0">
              <a:solidFill>
                <a:schemeClr val="tx1"/>
              </a:solidFill>
            </a:endParaRP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Met </a:t>
            </a:r>
            <a:r>
              <a:rPr lang="nl-NL" sz="900" baseline="0" dirty="0" err="1" smtClean="0">
                <a:solidFill>
                  <a:schemeClr val="tx1"/>
                </a:solidFill>
              </a:rPr>
              <a:t>Ctrl</a:t>
            </a:r>
            <a:r>
              <a:rPr lang="nl-NL" sz="900" baseline="0" dirty="0" smtClean="0">
                <a:solidFill>
                  <a:schemeClr val="tx1"/>
                </a:solidFill>
              </a:rPr>
              <a:t>+Z kan dit hersteld worden. </a:t>
            </a:r>
          </a:p>
          <a:p>
            <a:pPr algn="l"/>
            <a:endParaRPr lang="nl-NL" sz="900" baseline="0" dirty="0" smtClean="0">
              <a:solidFill>
                <a:schemeClr val="tx1"/>
              </a:solidFill>
            </a:endParaRPr>
          </a:p>
          <a:p>
            <a:pPr algn="l"/>
            <a:r>
              <a:rPr lang="nl-NL" sz="900" baseline="0" dirty="0" smtClean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2" name="Groep 35"/>
          <p:cNvGrpSpPr/>
          <p:nvPr userDrawn="1"/>
        </p:nvGrpSpPr>
        <p:grpSpPr>
          <a:xfrm>
            <a:off x="0" y="0"/>
            <a:ext cx="701484" cy="6858000"/>
            <a:chOff x="0" y="0"/>
            <a:chExt cx="701484" cy="6858000"/>
          </a:xfrm>
        </p:grpSpPr>
        <p:sp>
          <p:nvSpPr>
            <p:cNvPr id="30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" name="Groep 30"/>
            <p:cNvGrpSpPr/>
            <p:nvPr userDrawn="1"/>
          </p:nvGrpSpPr>
          <p:grpSpPr>
            <a:xfrm>
              <a:off x="182563" y="163513"/>
              <a:ext cx="425450" cy="1447800"/>
              <a:chOff x="182563" y="163513"/>
              <a:chExt cx="425450" cy="1447800"/>
            </a:xfrm>
            <a:solidFill>
              <a:srgbClr val="FF0000"/>
            </a:solidFill>
          </p:grpSpPr>
          <p:sp>
            <p:nvSpPr>
              <p:cNvPr id="33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182563" y="163513"/>
            <a:ext cx="425450" cy="1447800"/>
            <a:chOff x="182563" y="163513"/>
            <a:chExt cx="425450" cy="1447800"/>
          </a:xfrm>
          <a:solidFill>
            <a:srgbClr val="FF0000"/>
          </a:solidFill>
        </p:grpSpPr>
        <p:sp>
          <p:nvSpPr>
            <p:cNvPr id="13" name="Freeform 7"/>
            <p:cNvSpPr>
              <a:spLocks noSelect="1"/>
            </p:cNvSpPr>
            <p:nvPr/>
          </p:nvSpPr>
          <p:spPr bwMode="auto">
            <a:xfrm>
              <a:off x="182563" y="1185863"/>
              <a:ext cx="425450" cy="425450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8"/>
            <p:cNvSpPr>
              <a:spLocks noSelect="1"/>
            </p:cNvSpPr>
            <p:nvPr/>
          </p:nvSpPr>
          <p:spPr bwMode="auto">
            <a:xfrm>
              <a:off x="182563" y="163513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 noSelect="1"/>
            </p:cNvSpPr>
            <p:nvPr/>
          </p:nvSpPr>
          <p:spPr bwMode="auto">
            <a:xfrm>
              <a:off x="182563" y="674688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81971" y="1998333"/>
            <a:ext cx="7596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1563" y="3367563"/>
            <a:ext cx="7596000" cy="278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</a:p>
          <a:p>
            <a:pPr lvl="5"/>
            <a:r>
              <a:rPr lang="nl-NL" noProof="1" smtClean="0"/>
              <a:t>Zesde niveau</a:t>
            </a:r>
          </a:p>
          <a:p>
            <a:pPr lvl="6"/>
            <a:r>
              <a:rPr lang="nl-NL" noProof="1" smtClean="0"/>
              <a:t>Zevende niveau</a:t>
            </a:r>
          </a:p>
          <a:p>
            <a:pPr lvl="7"/>
            <a:r>
              <a:rPr lang="nl-NL" noProof="1" smtClean="0"/>
              <a:t>Achtste niveau</a:t>
            </a:r>
          </a:p>
          <a:p>
            <a:pPr lvl="8"/>
            <a:r>
              <a:rPr lang="nl-NL" noProof="1" smtClean="0"/>
              <a:t>Negende niveau</a:t>
            </a:r>
            <a:endParaRPr lang="nl-NL" noProof="1"/>
          </a:p>
        </p:txBody>
      </p:sp>
      <p:grpSp>
        <p:nvGrpSpPr>
          <p:cNvPr id="20" name="Groep 19"/>
          <p:cNvGrpSpPr/>
          <p:nvPr/>
        </p:nvGrpSpPr>
        <p:grpSpPr>
          <a:xfrm>
            <a:off x="9252624" y="-47626"/>
            <a:ext cx="1609522" cy="6948000"/>
            <a:chOff x="9252624" y="-47626"/>
            <a:chExt cx="1609522" cy="6948000"/>
          </a:xfrm>
        </p:grpSpPr>
        <p:sp>
          <p:nvSpPr>
            <p:cNvPr id="16" name="Afgeronde rechthoek 15"/>
            <p:cNvSpPr>
              <a:spLocks noSelect="1"/>
            </p:cNvSpPr>
            <p:nvPr userDrawn="1"/>
          </p:nvSpPr>
          <p:spPr>
            <a:xfrm>
              <a:off x="9252624" y="-47626"/>
              <a:ext cx="1609522" cy="6948000"/>
            </a:xfrm>
            <a:prstGeom prst="roundRect">
              <a:avLst>
                <a:gd name="adj" fmla="val 9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l"/>
              <a:r>
                <a:rPr lang="nl-NL" sz="900" dirty="0" smtClean="0">
                  <a:solidFill>
                    <a:schemeClr val="tx1"/>
                  </a:solidFill>
                </a:rPr>
                <a:t>Klik op het pijltje naast Nieuwe dia om een nieuwe dia aan te maken. Kies een van de indelingen.</a:t>
              </a:r>
            </a:p>
            <a:p>
              <a:pPr algn="l"/>
              <a:endParaRPr lang="nl-NL" sz="9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nl-NL" sz="900" dirty="0" smtClean="0">
                  <a:solidFill>
                    <a:schemeClr val="tx1"/>
                  </a:solidFill>
                </a:rPr>
                <a:t>Klik op Indeling als de dia opnieuw moet worden aangepast aan de huidige indeling, of om een andere indeling toe te passen.</a:t>
              </a:r>
            </a:p>
            <a:p>
              <a:pPr algn="l"/>
              <a:endParaRPr lang="nl-NL" sz="9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nl-NL" sz="900" dirty="0" smtClean="0">
                  <a:solidFill>
                    <a:schemeClr val="tx1"/>
                  </a:solidFill>
                </a:rPr>
                <a:t>De tekstvakken van de dia’s hebben allen 9 niveaus.</a:t>
              </a:r>
            </a:p>
            <a:p>
              <a:pPr algn="l"/>
              <a:r>
                <a:rPr lang="nl-NL" sz="900" dirty="0" smtClean="0">
                  <a:solidFill>
                    <a:schemeClr val="tx1"/>
                  </a:solidFill>
                </a:rPr>
                <a:t>Eerste, tweede en derde niveau hebben</a:t>
              </a:r>
              <a:r>
                <a:rPr lang="nl-NL" sz="900" baseline="0" dirty="0" smtClean="0">
                  <a:solidFill>
                    <a:schemeClr val="tx1"/>
                  </a:solidFill>
                </a:rPr>
                <a:t> een opsomming. Het vierde niveau is </a:t>
              </a:r>
              <a:r>
                <a:rPr lang="nl-NL" sz="900" baseline="0" dirty="0" err="1" smtClean="0">
                  <a:solidFill>
                    <a:schemeClr val="tx1"/>
                  </a:solidFill>
                </a:rPr>
                <a:t>bold</a:t>
              </a:r>
              <a:r>
                <a:rPr lang="nl-NL" sz="900" baseline="0" dirty="0" smtClean="0">
                  <a:solidFill>
                    <a:schemeClr val="tx1"/>
                  </a:solidFill>
                </a:rPr>
                <a:t> en geschikt voor een kopje.</a:t>
              </a:r>
            </a:p>
            <a:p>
              <a:pPr algn="l"/>
              <a:r>
                <a:rPr lang="nl-NL" sz="900" baseline="0" dirty="0" smtClean="0">
                  <a:solidFill>
                    <a:schemeClr val="tx1"/>
                  </a:solidFill>
                </a:rPr>
                <a:t>Het vijfde niveau is voor de basistekst. Zowel niveau  vier als vijf lijnen automatisch uit aan de linkerkantlijn.</a:t>
              </a:r>
            </a:p>
            <a:p>
              <a:pPr algn="l"/>
              <a:r>
                <a:rPr lang="nl-NL" sz="900" baseline="0" dirty="0" smtClean="0">
                  <a:solidFill>
                    <a:schemeClr val="tx1"/>
                  </a:solidFill>
                </a:rPr>
                <a:t>Het zesde, zevende en achtste niveau lijnen uit onder resp. eerste, tweede en derde opsomming.</a:t>
              </a:r>
            </a:p>
            <a:p>
              <a:pPr algn="l"/>
              <a:r>
                <a:rPr lang="nl-NL" sz="900" baseline="0" dirty="0" smtClean="0">
                  <a:solidFill>
                    <a:schemeClr val="tx1"/>
                  </a:solidFill>
                </a:rPr>
                <a:t>Het negende niveau is een kleiner lettertype dat uitlijnt aan de linkermarge. Deze is geschikt voor bijvoorbeeld een bijschrift.</a:t>
              </a:r>
            </a:p>
            <a:p>
              <a:pPr algn="l"/>
              <a:endParaRPr lang="nl-NL" sz="900" baseline="0" dirty="0" smtClean="0">
                <a:solidFill>
                  <a:schemeClr val="tx1"/>
                </a:solidFill>
              </a:endParaRPr>
            </a:p>
            <a:p>
              <a:pPr algn="l"/>
              <a:r>
                <a:rPr lang="nl-NL" sz="900" b="1" baseline="0" dirty="0" smtClean="0">
                  <a:solidFill>
                    <a:schemeClr val="tx1"/>
                  </a:solidFill>
                </a:rPr>
                <a:t>Let op:</a:t>
              </a:r>
              <a:r>
                <a:rPr lang="nl-NL" sz="900" b="0" baseline="0" dirty="0" smtClean="0">
                  <a:solidFill>
                    <a:schemeClr val="tx1"/>
                  </a:solidFill>
                </a:rPr>
                <a:t>  Let op: wissel van stijl met de knoppen              voor lijstniveau verhogen of verlagen, of in MS Office met verkorte toetscombinatie Alt+Shift+← of Alt+Shift+→</a:t>
              </a:r>
            </a:p>
            <a:p>
              <a:pPr algn="l"/>
              <a:endParaRPr lang="nl-NL" sz="900" b="0" baseline="0" dirty="0" smtClean="0">
                <a:solidFill>
                  <a:schemeClr val="tx1"/>
                </a:solidFill>
              </a:endParaRPr>
            </a:p>
            <a:p>
              <a:pPr algn="l"/>
              <a:endParaRPr lang="nl-NL" sz="900" b="0" baseline="0" dirty="0" smtClean="0">
                <a:solidFill>
                  <a:schemeClr val="tx1"/>
                </a:solidFill>
              </a:endParaRPr>
            </a:p>
            <a:p>
              <a:pPr algn="l"/>
              <a:r>
                <a:rPr lang="nl-NL" sz="900" b="0" baseline="0" dirty="0" smtClean="0">
                  <a:solidFill>
                    <a:schemeClr val="tx1"/>
                  </a:solidFill>
                </a:rPr>
                <a:t>Gebruik dus niet de standaard opsomming- knoppen van MS Office om de stijl te veranderen!</a:t>
              </a:r>
              <a:endParaRPr lang="nl-NL" sz="9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Afbeelding 16" descr="knoppen inspringen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9664584" y="5669775"/>
              <a:ext cx="419100" cy="228600"/>
            </a:xfrm>
            <a:prstGeom prst="rect">
              <a:avLst/>
            </a:prstGeom>
          </p:spPr>
        </p:pic>
        <p:grpSp>
          <p:nvGrpSpPr>
            <p:cNvPr id="19" name="Groep 18"/>
            <p:cNvGrpSpPr/>
            <p:nvPr userDrawn="1"/>
          </p:nvGrpSpPr>
          <p:grpSpPr>
            <a:xfrm>
              <a:off x="9632100" y="6521279"/>
              <a:ext cx="752580" cy="285790"/>
              <a:chOff x="9670200" y="6559379"/>
              <a:chExt cx="752580" cy="285790"/>
            </a:xfrm>
          </p:grpSpPr>
          <p:pic>
            <p:nvPicPr>
              <p:cNvPr id="18" name="Afbeelding 17" descr="knoppen ms office niet gebruiken.png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9670200" y="6559379"/>
                <a:ext cx="752580" cy="285790"/>
              </a:xfrm>
              <a:prstGeom prst="rect">
                <a:avLst/>
              </a:prstGeom>
            </p:spPr>
          </p:pic>
          <p:cxnSp>
            <p:nvCxnSpPr>
              <p:cNvPr id="22" name="Rechte verbindingslijn 21"/>
              <p:cNvCxnSpPr/>
              <p:nvPr userDrawn="1"/>
            </p:nvCxnSpPr>
            <p:spPr>
              <a:xfrm flipH="1">
                <a:off x="9702684" y="6565608"/>
                <a:ext cx="677709" cy="2795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 flipH="1" flipV="1">
                <a:off x="9702684" y="6565608"/>
                <a:ext cx="677709" cy="2795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18" r:id="rId3"/>
    <p:sldLayoutId id="2147483728" r:id="rId4"/>
    <p:sldLayoutId id="2147483725" r:id="rId5"/>
    <p:sldLayoutId id="2147483730" r:id="rId6"/>
    <p:sldLayoutId id="2147483732" r:id="rId7"/>
    <p:sldLayoutId id="2147483720" r:id="rId8"/>
    <p:sldLayoutId id="2147483735" r:id="rId9"/>
    <p:sldLayoutId id="2147483722" r:id="rId10"/>
    <p:sldLayoutId id="2147483723" r:id="rId11"/>
    <p:sldLayoutId id="2147483736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0"/>
        </a:spcBef>
        <a:buClr>
          <a:schemeClr val="accent1"/>
        </a:buClr>
        <a:buSzPct val="65000"/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0"/>
        </a:spcBef>
        <a:buFont typeface="Corbe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ClrTx/>
        <a:buSzPct val="100000"/>
        <a:buFont typeface="Corbe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buFont typeface="Corbe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Corbe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fpacht@amsterdam.nl" TargetMode="External"/><Relationship Id="rId2" Type="http://schemas.openxmlformats.org/officeDocument/2006/relationships/hyperlink" Target="http://www.erfpachtafkoop.n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rfpacht@amsterdam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344000" cy="1836000"/>
          </a:xfrm>
        </p:spPr>
        <p:txBody>
          <a:bodyPr/>
          <a:lstStyle/>
          <a:p>
            <a:r>
              <a:rPr lang="nl-NL" dirty="0" smtClean="0"/>
              <a:t>(Verlengd) afkopen van de canon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000" dirty="0" smtClean="0"/>
              <a:t>Milad Sarboland </a:t>
            </a:r>
          </a:p>
          <a:p>
            <a:endParaRPr lang="nl-NL" sz="3200" dirty="0" smtClean="0"/>
          </a:p>
          <a:p>
            <a:r>
              <a:rPr lang="nl-NL" sz="3200" dirty="0" smtClean="0"/>
              <a:t>Grond en Ontwikkeling </a:t>
            </a:r>
          </a:p>
          <a:p>
            <a:r>
              <a:rPr lang="nl-NL" sz="3200" dirty="0" smtClean="0"/>
              <a:t>Erfpacht en Uitgifte</a:t>
            </a:r>
            <a:endParaRPr lang="nl-NL" sz="3200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98240" y="6357009"/>
            <a:ext cx="2133600" cy="365125"/>
          </a:xfrm>
        </p:spPr>
        <p:txBody>
          <a:bodyPr/>
          <a:lstStyle/>
          <a:p>
            <a:r>
              <a:rPr lang="nl-NL" sz="2000" noProof="1" smtClean="0"/>
              <a:t>11 april 2018</a:t>
            </a:r>
            <a:endParaRPr lang="nl-NL" sz="20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71" y="1772817"/>
            <a:ext cx="7596000" cy="1080120"/>
          </a:xfrm>
        </p:spPr>
        <p:txBody>
          <a:bodyPr/>
          <a:lstStyle/>
          <a:p>
            <a:r>
              <a:rPr lang="nl-NL" dirty="0" smtClean="0"/>
              <a:t>Motie Gemeenteraad 15 februari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2636912"/>
            <a:ext cx="7596000" cy="3312369"/>
          </a:xfrm>
        </p:spPr>
        <p:txBody>
          <a:bodyPr/>
          <a:lstStyle/>
          <a:p>
            <a:r>
              <a:rPr lang="nl-NL" dirty="0" smtClean="0"/>
              <a:t>Verlenging overgangsperiode voor AB 1994 erfpachtrechten tot 1 januari 2020.</a:t>
            </a:r>
          </a:p>
          <a:p>
            <a:r>
              <a:rPr lang="nl-NL" dirty="0" smtClean="0"/>
              <a:t>Alleen voor bestemmingen woningen </a:t>
            </a:r>
          </a:p>
          <a:p>
            <a:r>
              <a:rPr lang="nl-NL" dirty="0" smtClean="0"/>
              <a:t>Voor berekening afkoopsom woningen volgens nieuwe rekenwijze geldt WOZ 2014 (of 2015 als deze gunstiger is voor erfpachter)</a:t>
            </a:r>
          </a:p>
          <a:p>
            <a:r>
              <a:rPr lang="nl-NL" dirty="0" smtClean="0"/>
              <a:t>Na 1 januari 2020 blijft verlengd afkopen mogelijk</a:t>
            </a:r>
            <a:br>
              <a:rPr lang="nl-NL" dirty="0" smtClean="0"/>
            </a:br>
            <a:r>
              <a:rPr lang="nl-NL" dirty="0" smtClean="0"/>
              <a:t>- Alleen nieuwe rekenwijze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 </a:t>
            </a:r>
            <a:r>
              <a:rPr lang="nl-NL" dirty="0" smtClean="0"/>
              <a:t>Laatst </a:t>
            </a:r>
            <a:r>
              <a:rPr lang="nl-NL" dirty="0"/>
              <a:t>vastgestelde WOZ-waarde waartegen geen bezwaar- of beroepsmogelijkheid meer openstaat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63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Eeuwigdurend afkopen van de canon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 kunt de canon eeuwigdurend afkopen (met lopende tijdvak)</a:t>
            </a:r>
          </a:p>
          <a:p>
            <a:r>
              <a:rPr lang="nl-NL" dirty="0" smtClean="0"/>
              <a:t>U kunt de canon verlengd en </a:t>
            </a:r>
            <a:r>
              <a:rPr lang="nl-NL" dirty="0"/>
              <a:t>daarna eeuwigdurend </a:t>
            </a:r>
            <a:r>
              <a:rPr lang="nl-NL" dirty="0" smtClean="0"/>
              <a:t>afkopen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3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Eeuwigdurende afkoop bij Overstap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2424" y="2852936"/>
            <a:ext cx="7596000" cy="2787175"/>
          </a:xfrm>
        </p:spPr>
        <p:txBody>
          <a:bodyPr/>
          <a:lstStyle/>
          <a:p>
            <a:pPr marL="0" lvl="0" indent="0">
              <a:buClr>
                <a:srgbClr val="FF0000"/>
              </a:buClr>
              <a:buNone/>
            </a:pPr>
            <a:r>
              <a:rPr lang="nl-NL" dirty="0">
                <a:solidFill>
                  <a:srgbClr val="000000"/>
                </a:solidFill>
              </a:rPr>
              <a:t>Afkopen bij Overstap: </a:t>
            </a:r>
          </a:p>
          <a:p>
            <a:pPr lvl="0">
              <a:buClr>
                <a:srgbClr val="FF0000"/>
              </a:buClr>
            </a:pPr>
            <a:r>
              <a:rPr lang="nl-NL" dirty="0" smtClean="0">
                <a:solidFill>
                  <a:srgbClr val="000000"/>
                </a:solidFill>
              </a:rPr>
              <a:t>U kunt de </a:t>
            </a:r>
            <a:r>
              <a:rPr lang="nl-NL" dirty="0">
                <a:solidFill>
                  <a:srgbClr val="000000"/>
                </a:solidFill>
              </a:rPr>
              <a:t>huidige canon tot einde </a:t>
            </a:r>
            <a:r>
              <a:rPr lang="nl-NL" dirty="0" smtClean="0">
                <a:solidFill>
                  <a:srgbClr val="000000"/>
                </a:solidFill>
              </a:rPr>
              <a:t>tijdvak afkopen</a:t>
            </a:r>
            <a:endParaRPr lang="nl-NL" dirty="0">
              <a:solidFill>
                <a:srgbClr val="000000"/>
              </a:solidFill>
            </a:endParaRPr>
          </a:p>
          <a:p>
            <a:pPr lvl="1"/>
            <a:r>
              <a:rPr lang="nl-NL" sz="1800" i="1" dirty="0">
                <a:solidFill>
                  <a:srgbClr val="000000"/>
                </a:solidFill>
              </a:rPr>
              <a:t>Alleen wanneer nu nog niet </a:t>
            </a:r>
            <a:r>
              <a:rPr lang="nl-NL" sz="1800" i="1" dirty="0" smtClean="0">
                <a:solidFill>
                  <a:srgbClr val="000000"/>
                </a:solidFill>
              </a:rPr>
              <a:t>afgekocht</a:t>
            </a:r>
            <a:endParaRPr lang="nl-NL" sz="1800" i="1" dirty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</a:pPr>
            <a:r>
              <a:rPr lang="nl-NL" dirty="0" smtClean="0">
                <a:solidFill>
                  <a:srgbClr val="000000"/>
                </a:solidFill>
              </a:rPr>
              <a:t>U kunt de canon eeuwigdurend afkopen vanaf </a:t>
            </a:r>
            <a:r>
              <a:rPr lang="nl-NL" dirty="0">
                <a:solidFill>
                  <a:srgbClr val="000000"/>
                </a:solidFill>
              </a:rPr>
              <a:t>einddatum huidige </a:t>
            </a:r>
            <a:r>
              <a:rPr lang="nl-NL" dirty="0" smtClean="0">
                <a:solidFill>
                  <a:srgbClr val="000000"/>
                </a:solidFill>
              </a:rPr>
              <a:t>tijdvak</a:t>
            </a:r>
          </a:p>
          <a:p>
            <a:pPr marL="0" lvl="0" indent="0">
              <a:buClr>
                <a:srgbClr val="FF0000"/>
              </a:buClr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nl-NL" dirty="0">
                <a:solidFill>
                  <a:srgbClr val="000000"/>
                </a:solidFill>
              </a:rPr>
              <a:t>Bij Overstap is afkoop niet verplicht 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rgbClr val="000000"/>
                </a:solidFill>
                <a:sym typeface="Wingdings" panose="05000000000000000000" pitchFamily="2" charset="2"/>
              </a:rPr>
              <a:t> u heeft de keuze 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tussen: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Afkoop nu</a:t>
            </a:r>
          </a:p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Canon straks</a:t>
            </a:r>
          </a:p>
          <a:p>
            <a:pPr marL="0" lvl="0" indent="0">
              <a:buClr>
                <a:srgbClr val="FF0000"/>
              </a:buClr>
              <a:buNone/>
            </a:pP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9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71" y="1412777"/>
            <a:ext cx="7596000" cy="1368152"/>
          </a:xfrm>
        </p:spPr>
        <p:txBody>
          <a:bodyPr/>
          <a:lstStyle/>
          <a:p>
            <a:r>
              <a:rPr lang="nl-NL" dirty="0"/>
              <a:t>Verlengd en daarna eeuwigdurend afkopen van de canon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3367563"/>
            <a:ext cx="7596000" cy="2221677"/>
          </a:xfrm>
        </p:spPr>
        <p:txBody>
          <a:bodyPr/>
          <a:lstStyle/>
          <a:p>
            <a:r>
              <a:rPr lang="nl-NL" dirty="0" smtClean="0"/>
              <a:t>Alleen voor bestemmingen woningen is overstappen naar eeuwigdurend erfpachtstelsel mogelijk.</a:t>
            </a:r>
          </a:p>
          <a:p>
            <a:r>
              <a:rPr lang="nl-NL" dirty="0" smtClean="0"/>
              <a:t>U heeft bij eeuwigdurend afkopen van de canon eventueel een voordeel (voor AB 1994 erfpachtrechten).</a:t>
            </a:r>
          </a:p>
          <a:p>
            <a:r>
              <a:rPr lang="nl-NL" dirty="0"/>
              <a:t>Lange verwerkingstijd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0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Geen afkoop, wat dan?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3367563"/>
            <a:ext cx="7596000" cy="2149669"/>
          </a:xfrm>
        </p:spPr>
        <p:txBody>
          <a:bodyPr/>
          <a:lstStyle/>
          <a:p>
            <a:r>
              <a:rPr lang="nl-NL" dirty="0"/>
              <a:t>Als u voortdurende erfpacht hebt, worden aan het eind van uw tijdvak uw erfpachtkosten opnieuw berekend </a:t>
            </a:r>
            <a:r>
              <a:rPr lang="nl-NL" dirty="0" smtClean="0"/>
              <a:t> (CHET) voor </a:t>
            </a:r>
            <a:r>
              <a:rPr lang="nl-NL" dirty="0"/>
              <a:t>het volgende tijdvak. </a:t>
            </a:r>
          </a:p>
          <a:p>
            <a:r>
              <a:rPr lang="nl-NL" dirty="0" smtClean="0"/>
              <a:t>De CHET- procedure start dan 3 jaar voor einde tijdvak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92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Rekentool op website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3367563"/>
            <a:ext cx="7596000" cy="1573605"/>
          </a:xfrm>
        </p:spPr>
        <p:txBody>
          <a:bodyPr/>
          <a:lstStyle/>
          <a:p>
            <a:r>
              <a:rPr lang="nl-NL" dirty="0" smtClean="0"/>
              <a:t>Rekentool (</a:t>
            </a:r>
            <a:r>
              <a:rPr lang="nl-NL" dirty="0" smtClean="0">
                <a:hlinkClick r:id="rId2"/>
              </a:rPr>
              <a:t>www.erfpachtafkoop.nl</a:t>
            </a:r>
            <a:r>
              <a:rPr lang="nl-NL" dirty="0" smtClean="0"/>
              <a:t>) werd aangepast na 1 maart 2018 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U kunt deze vanaf vandaag weer online raadplegen </a:t>
            </a:r>
          </a:p>
          <a:p>
            <a:r>
              <a:rPr lang="nl-NL" dirty="0" smtClean="0"/>
              <a:t>Voor AB 1994 gaat het wat langer duren </a:t>
            </a:r>
          </a:p>
          <a:p>
            <a:pPr marL="0" indent="0">
              <a:buNone/>
            </a:pPr>
            <a:r>
              <a:rPr lang="nl-NL" dirty="0" smtClean="0"/>
              <a:t>    </a:t>
            </a:r>
            <a:r>
              <a:rPr lang="nl-NL" dirty="0"/>
              <a:t>- </a:t>
            </a:r>
            <a:r>
              <a:rPr lang="nl-NL" dirty="0" smtClean="0"/>
              <a:t>Heeft </a:t>
            </a:r>
            <a:r>
              <a:rPr lang="nl-NL" dirty="0"/>
              <a:t>een woning met aanhorigheid? Dan kunt u een aanvraag </a:t>
            </a:r>
            <a:r>
              <a:rPr lang="nl-NL" dirty="0" smtClean="0"/>
              <a:t>indienen </a:t>
            </a:r>
            <a:r>
              <a:rPr lang="nl-NL" dirty="0"/>
              <a:t>via de </a:t>
            </a:r>
            <a:r>
              <a:rPr lang="nl-NL" dirty="0" smtClean="0"/>
              <a:t>e-mail (</a:t>
            </a:r>
            <a:r>
              <a:rPr lang="nl-NL" dirty="0" smtClean="0">
                <a:hlinkClick r:id="rId3"/>
              </a:rPr>
              <a:t>erfpacht@amsterdam.nl</a:t>
            </a:r>
            <a:r>
              <a:rPr lang="nl-NL" dirty="0" smtClean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9111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Relevante 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2852937"/>
            <a:ext cx="7596000" cy="25922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nl-NL" altLang="nl-NL" dirty="0"/>
              <a:t>Wat is voordeliger, c</a:t>
            </a:r>
            <a:r>
              <a:rPr lang="nl-NL" altLang="nl-NL" dirty="0">
                <a:sym typeface="Wingdings" pitchFamily="2" charset="2"/>
              </a:rPr>
              <a:t>anonbetaling of </a:t>
            </a:r>
            <a:r>
              <a:rPr lang="nl-NL" altLang="nl-NL" dirty="0" smtClean="0">
                <a:sym typeface="Wingdings" pitchFamily="2" charset="2"/>
              </a:rPr>
              <a:t>vooruitbetaling?</a:t>
            </a:r>
            <a:endParaRPr lang="nl-NL" altLang="nl-NL" dirty="0">
              <a:sym typeface="Wingdings" pitchFamily="2" charset="2"/>
            </a:endParaRPr>
          </a:p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nl-NL" altLang="nl-NL" sz="1800" i="1" dirty="0"/>
              <a:t> Verschilt voor persoonlijke situatie van de </a:t>
            </a:r>
            <a:r>
              <a:rPr lang="nl-NL" altLang="nl-NL" sz="1800" i="1" dirty="0" smtClean="0"/>
              <a:t>erfpachter</a:t>
            </a:r>
          </a:p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nl-NL" altLang="nl-NL" sz="1800" i="1" dirty="0"/>
              <a:t>Afkoopsom is gebaseerd op dezelfde grondwaarde als </a:t>
            </a:r>
            <a:r>
              <a:rPr lang="nl-NL" altLang="nl-NL" sz="1800" i="1" dirty="0" smtClean="0"/>
              <a:t>canon</a:t>
            </a:r>
          </a:p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nl-NL" altLang="nl-NL" sz="1800" i="1" dirty="0"/>
              <a:t>Let op: canonbetaling is fiscaal aftrekbaar, betaling van de afkoopsom niet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Hoe hoog wordt de afkoopsom?</a:t>
            </a:r>
          </a:p>
        </p:txBody>
      </p:sp>
    </p:spTree>
    <p:extLst>
      <p:ext uri="{BB962C8B-B14F-4D97-AF65-F5344CB8AC3E}">
        <p14:creationId xmlns:p14="http://schemas.microsoft.com/office/powerpoint/2010/main" val="15650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Mail: </a:t>
            </a:r>
            <a:r>
              <a:rPr lang="nl-NL" dirty="0" smtClean="0">
                <a:hlinkClick r:id="rId2"/>
              </a:rPr>
              <a:t>erfpacht@amsterdam.nl</a:t>
            </a:r>
            <a:endParaRPr lang="nl-NL" dirty="0" smtClean="0"/>
          </a:p>
          <a:p>
            <a:r>
              <a:rPr lang="nl-NL" dirty="0"/>
              <a:t> Telefoon: 14 020 </a:t>
            </a:r>
          </a:p>
        </p:txBody>
      </p:sp>
    </p:spTree>
    <p:extLst>
      <p:ext uri="{BB962C8B-B14F-4D97-AF65-F5344CB8AC3E}">
        <p14:creationId xmlns:p14="http://schemas.microsoft.com/office/powerpoint/2010/main" val="18195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erfpacht</a:t>
            </a:r>
            <a:r>
              <a:rPr lang="nl-NL" dirty="0" smtClean="0"/>
              <a:t>?</a:t>
            </a:r>
          </a:p>
          <a:p>
            <a:r>
              <a:rPr lang="nl-NL" dirty="0" smtClean="0"/>
              <a:t>Afkopen </a:t>
            </a:r>
            <a:r>
              <a:rPr lang="nl-NL" dirty="0"/>
              <a:t>van de </a:t>
            </a:r>
            <a:r>
              <a:rPr lang="nl-NL" dirty="0" smtClean="0"/>
              <a:t>canon (vooruitbetaling)</a:t>
            </a:r>
          </a:p>
          <a:p>
            <a:r>
              <a:rPr lang="nl-NL" dirty="0"/>
              <a:t>V</a:t>
            </a:r>
            <a:r>
              <a:rPr lang="nl-NL" dirty="0" smtClean="0"/>
              <a:t>erlengd afkopen – AB 1994 </a:t>
            </a:r>
          </a:p>
          <a:p>
            <a:r>
              <a:rPr lang="nl-NL" dirty="0" smtClean="0"/>
              <a:t>Overgangsperiode  (oud beleid – nieuw beleid) en motie gemeenteraad 15 februari 2018</a:t>
            </a:r>
          </a:p>
          <a:p>
            <a:r>
              <a:rPr lang="nl-NL" dirty="0" smtClean="0"/>
              <a:t>Eeuwigdurend afkopen van de canon</a:t>
            </a:r>
          </a:p>
          <a:p>
            <a:r>
              <a:rPr lang="nl-NL" dirty="0" smtClean="0"/>
              <a:t>Geen afkoop, wat dan?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159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erfpacht?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80% van grond in </a:t>
            </a:r>
            <a:r>
              <a:rPr lang="nl-NL" dirty="0" smtClean="0"/>
              <a:t>Amsterdam </a:t>
            </a:r>
          </a:p>
          <a:p>
            <a:pPr marL="0" indent="0">
              <a:buNone/>
            </a:pPr>
            <a:r>
              <a:rPr lang="nl-NL" dirty="0" smtClean="0"/>
              <a:t>is </a:t>
            </a:r>
            <a:r>
              <a:rPr lang="nl-NL" dirty="0"/>
              <a:t>eigendom van de </a:t>
            </a:r>
            <a:r>
              <a:rPr lang="nl-NL" dirty="0" smtClean="0"/>
              <a:t>gemeente</a:t>
            </a:r>
          </a:p>
          <a:p>
            <a:r>
              <a:rPr lang="nl-NL" dirty="0"/>
              <a:t>Erfpacht is een zakelijk recht</a:t>
            </a:r>
          </a:p>
          <a:p>
            <a:r>
              <a:rPr lang="nl-NL" dirty="0"/>
              <a:t>U betaalt een jaarlijkse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canon </a:t>
            </a:r>
            <a:r>
              <a:rPr lang="nl-NL" dirty="0"/>
              <a:t>of  kunt de canonbedragen </a:t>
            </a:r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1 keer afkopen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7645"/>
            <a:ext cx="4182434" cy="33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1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voortdurende erfpacht?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336704" cy="33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0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596000" cy="1143000"/>
          </a:xfrm>
        </p:spPr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fkopen van de canon (vooruitbetaling)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348880"/>
            <a:ext cx="7596000" cy="3157786"/>
          </a:xfrm>
        </p:spPr>
        <p:txBody>
          <a:bodyPr/>
          <a:lstStyle/>
          <a:p>
            <a:r>
              <a:rPr lang="nl-NL" dirty="0"/>
              <a:t>Afkoopsom is de </a:t>
            </a:r>
            <a:r>
              <a:rPr lang="nl-NL" dirty="0" smtClean="0"/>
              <a:t>vooruitbetaling van </a:t>
            </a:r>
            <a:r>
              <a:rPr lang="nl-NL" dirty="0"/>
              <a:t>de toekomstige canonbetalingen</a:t>
            </a:r>
          </a:p>
          <a:p>
            <a:r>
              <a:rPr lang="nl-NL" dirty="0" smtClean="0"/>
              <a:t>Vooruitbetaling </a:t>
            </a:r>
            <a:r>
              <a:rPr lang="nl-NL" dirty="0"/>
              <a:t>voor de rest van het tijdvak </a:t>
            </a:r>
            <a:r>
              <a:rPr lang="nl-NL" dirty="0" smtClean="0"/>
              <a:t>is mogelijk volgens de Algemene Bepalingen</a:t>
            </a:r>
          </a:p>
          <a:p>
            <a:r>
              <a:rPr lang="nl-NL" dirty="0"/>
              <a:t>Vooruitbetaling kan bij begin tijdvak en tussentijds (2x per jaar)</a:t>
            </a:r>
          </a:p>
          <a:p>
            <a:r>
              <a:rPr lang="nl-NL" dirty="0"/>
              <a:t>Afkoopakte of notariële verklaring wordt door notaris opgesteld (kadaster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 smtClean="0"/>
              <a:t>U kunt bij AB1994 – (éénmalig) verlengd afkopen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2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71" y="1700809"/>
            <a:ext cx="7596000" cy="936104"/>
          </a:xfrm>
        </p:spPr>
        <p:txBody>
          <a:bodyPr/>
          <a:lstStyle/>
          <a:p>
            <a:r>
              <a:rPr lang="nl-NL" dirty="0" smtClean="0"/>
              <a:t>Verlengd afkopen – AB1994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2564905"/>
            <a:ext cx="7596000" cy="280831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nl-NL" altLang="nl-NL" dirty="0" smtClean="0"/>
              <a:t>Regel: vooruitbetaling: alleen voor de duur van het </a:t>
            </a:r>
            <a:r>
              <a:rPr lang="nl-NL" altLang="nl-NL" i="1" dirty="0" smtClean="0"/>
              <a:t>lopende</a:t>
            </a:r>
            <a:r>
              <a:rPr lang="nl-NL" altLang="nl-NL" dirty="0" smtClean="0"/>
              <a:t> tijdvak</a:t>
            </a:r>
          </a:p>
          <a:p>
            <a:pPr>
              <a:lnSpc>
                <a:spcPts val="3000"/>
              </a:lnSpc>
            </a:pPr>
            <a:r>
              <a:rPr lang="nl-NL" altLang="nl-NL" dirty="0" smtClean="0"/>
              <a:t>Uitzondering: rechten onder AB 1994 </a:t>
            </a:r>
            <a:r>
              <a:rPr lang="nl-NL" altLang="nl-NL" dirty="0" smtClean="0">
                <a:sym typeface="Wingdings" panose="05000000000000000000" pitchFamily="2" charset="2"/>
              </a:rPr>
              <a:t> k</a:t>
            </a:r>
            <a:r>
              <a:rPr lang="nl-NL" altLang="nl-NL" dirty="0" smtClean="0"/>
              <a:t>an 1x verlengd worden met maximaal 50 jaar</a:t>
            </a:r>
          </a:p>
          <a:p>
            <a:pPr marL="742950" lvl="1" indent="-285750">
              <a:lnSpc>
                <a:spcPts val="3000"/>
              </a:lnSpc>
            </a:pPr>
            <a:r>
              <a:rPr lang="nl-NL" altLang="nl-NL" dirty="0" smtClean="0"/>
              <a:t>onder de verplichting </a:t>
            </a:r>
            <a:r>
              <a:rPr lang="nl-NL" altLang="nl-NL" dirty="0"/>
              <a:t>de canon voor het lopende en het verlengde deel af te kopen </a:t>
            </a:r>
            <a:endParaRPr lang="nl-NL" alt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71" y="764704"/>
            <a:ext cx="7596000" cy="1944217"/>
          </a:xfrm>
        </p:spPr>
        <p:txBody>
          <a:bodyPr/>
          <a:lstStyle/>
          <a:p>
            <a:r>
              <a:rPr lang="nl-NL" dirty="0" smtClean="0"/>
              <a:t>Overgangsbeleid (oud beleid – nieuw beleid) en motie Gemeenteraad </a:t>
            </a:r>
            <a:r>
              <a:rPr lang="nl-NL" dirty="0"/>
              <a:t>15 februari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2420889"/>
            <a:ext cx="7596000" cy="2736304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Afkoopbeleid door </a:t>
            </a:r>
            <a:r>
              <a:rPr lang="nl-NL" dirty="0"/>
              <a:t>College B&amp;W </a:t>
            </a:r>
            <a:r>
              <a:rPr lang="nl-NL" dirty="0" smtClean="0"/>
              <a:t>vastgesteld</a:t>
            </a:r>
          </a:p>
          <a:p>
            <a:r>
              <a:rPr lang="nl-NL" dirty="0" smtClean="0"/>
              <a:t>Bij verzoek van </a:t>
            </a:r>
            <a:r>
              <a:rPr lang="nl-NL" dirty="0"/>
              <a:t>erfpachter 1 okt. 2017 – 1 maart </a:t>
            </a:r>
            <a:r>
              <a:rPr lang="nl-NL" dirty="0" smtClean="0"/>
              <a:t>2018 (met uitzondering van AB 1994) volgt een aanbieding met daarin afkoopsommen volgens oud en nieuw beleid. Laagste bedrag wordt u aangeboden</a:t>
            </a:r>
          </a:p>
          <a:p>
            <a:r>
              <a:rPr lang="nl-NL" dirty="0"/>
              <a:t>Afkoopbeleid bevat een aparte formule voor verlengd afkopen onder AB </a:t>
            </a:r>
            <a:r>
              <a:rPr lang="nl-NL" dirty="0" smtClean="0"/>
              <a:t>1994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71" y="1052737"/>
            <a:ext cx="7596000" cy="1656184"/>
          </a:xfrm>
        </p:spPr>
        <p:txBody>
          <a:bodyPr/>
          <a:lstStyle/>
          <a:p>
            <a:r>
              <a:rPr lang="nl-NL" dirty="0"/>
              <a:t>Overgangsbeleid (oud beleid – nieuw beleid) en motie Gemeenteraad 15 februari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Tot 1 oktober 2017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nl-NL" dirty="0">
                <a:solidFill>
                  <a:srgbClr val="000000"/>
                </a:solidFill>
              </a:rPr>
              <a:t>- Alleen oude rekenwijze</a:t>
            </a:r>
          </a:p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1 okt. 2017 – 1 maart 2018 (met uitzondering van AB 1994 n.a.v. motie gemeenteraad 15 februari 2018)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nl-NL" dirty="0">
                <a:solidFill>
                  <a:srgbClr val="000000"/>
                </a:solidFill>
              </a:rPr>
              <a:t>- </a:t>
            </a:r>
            <a:r>
              <a:rPr lang="nl-NL" dirty="0" smtClean="0">
                <a:solidFill>
                  <a:srgbClr val="000000"/>
                </a:solidFill>
              </a:rPr>
              <a:t>Laagste </a:t>
            </a:r>
            <a:r>
              <a:rPr lang="nl-NL" dirty="0">
                <a:solidFill>
                  <a:srgbClr val="000000"/>
                </a:solidFill>
              </a:rPr>
              <a:t>van de twee </a:t>
            </a:r>
            <a:r>
              <a:rPr lang="nl-NL" dirty="0" smtClean="0">
                <a:solidFill>
                  <a:srgbClr val="000000"/>
                </a:solidFill>
              </a:rPr>
              <a:t>wordt u aangeboden</a:t>
            </a:r>
            <a:endParaRPr lang="nl-NL" dirty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Vanaf 1 maart 2018 (met uitzondering van AB 1994)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nl-NL" dirty="0">
                <a:solidFill>
                  <a:srgbClr val="000000"/>
                </a:solidFill>
              </a:rPr>
              <a:t>- Alleen nieuwe rekenwijze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3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71" y="692697"/>
            <a:ext cx="7596000" cy="1584176"/>
          </a:xfrm>
        </p:spPr>
        <p:txBody>
          <a:bodyPr/>
          <a:lstStyle/>
          <a:p>
            <a:r>
              <a:rPr lang="nl-NL" dirty="0"/>
              <a:t>Verlengd afkopen – </a:t>
            </a:r>
            <a:r>
              <a:rPr lang="nl-NL" dirty="0" smtClean="0"/>
              <a:t>AB 1994 </a:t>
            </a:r>
            <a:r>
              <a:rPr lang="nl-NL" dirty="0"/>
              <a:t>– wijzigt!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563" y="2204865"/>
            <a:ext cx="7596000" cy="3672408"/>
          </a:xfrm>
        </p:spPr>
        <p:txBody>
          <a:bodyPr/>
          <a:lstStyle/>
          <a:p>
            <a:pPr marL="0" lvl="0" indent="0">
              <a:buClr>
                <a:srgbClr val="FF0000"/>
              </a:buClr>
              <a:buNone/>
            </a:pPr>
            <a:r>
              <a:rPr lang="nl-NL" dirty="0">
                <a:solidFill>
                  <a:srgbClr val="000000"/>
                </a:solidFill>
              </a:rPr>
              <a:t>Verlengde afkoopsom wordt tot 1 januari 2020 gebaseerd op:</a:t>
            </a:r>
          </a:p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 actuele erfpachtgrondwaarde (EPGW)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Bij bestemming wonen: actuele </a:t>
            </a:r>
            <a:r>
              <a:rPr lang="nl-NL" sz="1800" dirty="0" smtClean="0">
                <a:solidFill>
                  <a:srgbClr val="000000"/>
                </a:solidFill>
              </a:rPr>
              <a:t>erfpachtgrondwaarde (WOZ </a:t>
            </a:r>
            <a:r>
              <a:rPr lang="nl-NL" sz="1800" dirty="0">
                <a:solidFill>
                  <a:srgbClr val="000000"/>
                </a:solidFill>
              </a:rPr>
              <a:t>2014 of </a:t>
            </a:r>
            <a:r>
              <a:rPr lang="nl-NL" sz="1800" dirty="0" smtClean="0">
                <a:solidFill>
                  <a:srgbClr val="000000"/>
                </a:solidFill>
              </a:rPr>
              <a:t>2015) </a:t>
            </a:r>
            <a:r>
              <a:rPr lang="nl-NL" sz="1800" dirty="0">
                <a:solidFill>
                  <a:srgbClr val="000000"/>
                </a:solidFill>
              </a:rPr>
              <a:t>x buurtstraatquote (</a:t>
            </a:r>
            <a:r>
              <a:rPr lang="nl-NL" sz="1800" dirty="0" err="1">
                <a:solidFill>
                  <a:srgbClr val="000000"/>
                </a:solidFill>
              </a:rPr>
              <a:t>bsq</a:t>
            </a:r>
            <a:r>
              <a:rPr lang="nl-NL" sz="1800" dirty="0">
                <a:solidFill>
                  <a:srgbClr val="000000"/>
                </a:solidFill>
              </a:rPr>
              <a:t>) x </a:t>
            </a:r>
            <a:r>
              <a:rPr lang="nl-NL" sz="1800" dirty="0" smtClean="0">
                <a:solidFill>
                  <a:srgbClr val="000000"/>
                </a:solidFill>
              </a:rPr>
              <a:t>0,90 (10% korting). De uitkomst hiervan is de EPGW.</a:t>
            </a:r>
            <a:endParaRPr lang="nl-NL" sz="1800" dirty="0">
              <a:solidFill>
                <a:srgbClr val="000000"/>
              </a:solidFill>
            </a:endParaRP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Bij bestemming niet-wonen: maatwerk</a:t>
            </a:r>
          </a:p>
          <a:p>
            <a:pPr lvl="0">
              <a:buClr>
                <a:srgbClr val="FF0000"/>
              </a:buClr>
            </a:pPr>
            <a:r>
              <a:rPr lang="nl-NL" dirty="0">
                <a:solidFill>
                  <a:srgbClr val="000000"/>
                </a:solidFill>
              </a:rPr>
              <a:t>Aantal jaren verlenging</a:t>
            </a:r>
          </a:p>
          <a:p>
            <a:pPr marL="0" lvl="0" indent="0">
              <a:buClr>
                <a:srgbClr val="FF0000"/>
              </a:buClr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nl-NL" sz="1800" i="1" dirty="0">
                <a:solidFill>
                  <a:srgbClr val="000000"/>
                </a:solidFill>
              </a:rPr>
              <a:t>Afkoopsom was gebaseerd op:</a:t>
            </a:r>
          </a:p>
          <a:p>
            <a:pPr lvl="0">
              <a:buClr>
                <a:srgbClr val="FF0000"/>
              </a:buClr>
            </a:pPr>
            <a:r>
              <a:rPr lang="nl-NL" sz="1800" i="1" dirty="0">
                <a:solidFill>
                  <a:srgbClr val="000000"/>
                </a:solidFill>
              </a:rPr>
              <a:t>Grondwaarde begin tijdvak</a:t>
            </a:r>
          </a:p>
          <a:p>
            <a:pPr lvl="0">
              <a:buClr>
                <a:srgbClr val="FF0000"/>
              </a:buClr>
            </a:pPr>
            <a:r>
              <a:rPr lang="nl-NL" sz="1800" i="1" dirty="0">
                <a:solidFill>
                  <a:srgbClr val="000000"/>
                </a:solidFill>
              </a:rPr>
              <a:t>Gemiddelde waardegroei factor 3,6%</a:t>
            </a:r>
          </a:p>
          <a:p>
            <a:pPr lvl="0">
              <a:buClr>
                <a:srgbClr val="FF0000"/>
              </a:buClr>
            </a:pPr>
            <a:r>
              <a:rPr lang="nl-NL" sz="1800" i="1" dirty="0">
                <a:solidFill>
                  <a:srgbClr val="000000"/>
                </a:solidFill>
              </a:rPr>
              <a:t>Aantal jaren verlenging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7424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2133</TotalTime>
  <Words>687</Words>
  <Application>Microsoft Office PowerPoint</Application>
  <PresentationFormat>Diavoorstelling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blank</vt:lpstr>
      <vt:lpstr>(Verlengd) afkopen van de canon </vt:lpstr>
      <vt:lpstr>Inhoud</vt:lpstr>
      <vt:lpstr>Wat is erfpacht?</vt:lpstr>
      <vt:lpstr>Wat is voortdurende erfpacht?</vt:lpstr>
      <vt:lpstr>Afkopen van de canon (vooruitbetaling)</vt:lpstr>
      <vt:lpstr>Verlengd afkopen – AB1994</vt:lpstr>
      <vt:lpstr>Overgangsbeleid (oud beleid – nieuw beleid) en motie Gemeenteraad 15 februari 2018</vt:lpstr>
      <vt:lpstr>Overgangsbeleid (oud beleid – nieuw beleid) en motie Gemeenteraad 15 februari 2018</vt:lpstr>
      <vt:lpstr>Verlengd afkopen – AB 1994 – wijzigt!</vt:lpstr>
      <vt:lpstr>Motie Gemeenteraad 15 februari 2018</vt:lpstr>
      <vt:lpstr>Eeuwigdurend afkopen van de canon </vt:lpstr>
      <vt:lpstr>Eeuwigdurende afkoop bij Overstap</vt:lpstr>
      <vt:lpstr>Verlengd en daarna eeuwigdurend afkopen van de canon </vt:lpstr>
      <vt:lpstr>Geen afkoop, wat dan?</vt:lpstr>
      <vt:lpstr>Rekentool op website</vt:lpstr>
      <vt:lpstr>Relevante vragen</vt:lpstr>
      <vt:lpstr>Vragen? </vt:lpstr>
    </vt:vector>
  </TitlesOfParts>
  <Company>Gemeente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Erfpacht</dc:title>
  <dc:creator>Nieuwenhuis, Elof</dc:creator>
  <dc:description>Sjabloonversie 1.1b - 9 juli 2014_x000d_
Sjablonen: www.joulesunlimited.nl</dc:description>
  <cp:lastModifiedBy>Abalhoussain, Jihane</cp:lastModifiedBy>
  <cp:revision>95</cp:revision>
  <cp:lastPrinted>2018-04-10T12:41:59Z</cp:lastPrinted>
  <dcterms:created xsi:type="dcterms:W3CDTF">2015-02-10T09:03:57Z</dcterms:created>
  <dcterms:modified xsi:type="dcterms:W3CDTF">2018-04-12T14:24:36Z</dcterms:modified>
</cp:coreProperties>
</file>